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5"/>
  </p:notesMasterIdLst>
  <p:sldIdLst>
    <p:sldId id="256" r:id="rId2"/>
    <p:sldId id="257" r:id="rId3"/>
    <p:sldId id="258" r:id="rId4"/>
  </p:sldIdLst>
  <p:sldSz cx="8120063" cy="127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5"/>
    <p:restoredTop sz="94679"/>
  </p:normalViewPr>
  <p:slideViewPr>
    <p:cSldViewPr snapToGrid="0">
      <p:cViewPr varScale="1">
        <p:scale>
          <a:sx n="245" d="100"/>
          <a:sy n="245" d="100"/>
        </p:scale>
        <p:origin x="192" y="2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24D7C9-36BE-2A4F-B972-4642EBE96ACF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6423025" y="1143000"/>
            <a:ext cx="19704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93852-5042-3542-91FF-02A79478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23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93852-5042-3542-91FF-02A794787C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15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5008" y="208105"/>
            <a:ext cx="6090047" cy="442701"/>
          </a:xfrm>
        </p:spPr>
        <p:txBody>
          <a:bodyPr anchor="b"/>
          <a:lstStyle>
            <a:lvl1pPr algn="ctr"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8" y="667878"/>
            <a:ext cx="6090047" cy="307006"/>
          </a:xfrm>
        </p:spPr>
        <p:txBody>
          <a:bodyPr/>
          <a:lstStyle>
            <a:lvl1pPr marL="0" indent="0" algn="ctr">
              <a:buNone/>
              <a:defRPr sz="445"/>
            </a:lvl1pPr>
            <a:lvl2pPr marL="84765" indent="0" algn="ctr">
              <a:buNone/>
              <a:defRPr sz="371"/>
            </a:lvl2pPr>
            <a:lvl3pPr marL="169530" indent="0" algn="ctr">
              <a:buNone/>
              <a:defRPr sz="334"/>
            </a:lvl3pPr>
            <a:lvl4pPr marL="254295" indent="0" algn="ctr">
              <a:buNone/>
              <a:defRPr sz="297"/>
            </a:lvl4pPr>
            <a:lvl5pPr marL="339060" indent="0" algn="ctr">
              <a:buNone/>
              <a:defRPr sz="297"/>
            </a:lvl5pPr>
            <a:lvl6pPr marL="423824" indent="0" algn="ctr">
              <a:buNone/>
              <a:defRPr sz="297"/>
            </a:lvl6pPr>
            <a:lvl7pPr marL="508589" indent="0" algn="ctr">
              <a:buNone/>
              <a:defRPr sz="297"/>
            </a:lvl7pPr>
            <a:lvl8pPr marL="593354" indent="0" algn="ctr">
              <a:buNone/>
              <a:defRPr sz="297"/>
            </a:lvl8pPr>
            <a:lvl9pPr marL="678119" indent="0" algn="ctr">
              <a:buNone/>
              <a:defRPr sz="29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1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0" y="67700"/>
            <a:ext cx="1750889" cy="1077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4" y="67700"/>
            <a:ext cx="5151165" cy="1077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8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5" y="317014"/>
            <a:ext cx="7003554" cy="528945"/>
          </a:xfrm>
        </p:spPr>
        <p:txBody>
          <a:bodyPr anchor="b"/>
          <a:lstStyle>
            <a:lvl1pPr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5" y="850963"/>
            <a:ext cx="7003554" cy="278160"/>
          </a:xfrm>
        </p:spPr>
        <p:txBody>
          <a:bodyPr/>
          <a:lstStyle>
            <a:lvl1pPr marL="0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1pPr>
            <a:lvl2pPr marL="84765" indent="0">
              <a:buNone/>
              <a:defRPr sz="371">
                <a:solidFill>
                  <a:schemeClr val="tx1">
                    <a:tint val="75000"/>
                  </a:schemeClr>
                </a:solidFill>
              </a:defRPr>
            </a:lvl2pPr>
            <a:lvl3pPr marL="169530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3pPr>
            <a:lvl4pPr marL="254295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4pPr>
            <a:lvl5pPr marL="339060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5pPr>
            <a:lvl6pPr marL="42382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6pPr>
            <a:lvl7pPr marL="50858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7pPr>
            <a:lvl8pPr marL="59335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8pPr>
            <a:lvl9pPr marL="67811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0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67700"/>
            <a:ext cx="7003554" cy="245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2" y="311716"/>
            <a:ext cx="3435167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2" y="464483"/>
            <a:ext cx="3435167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2" y="311716"/>
            <a:ext cx="3452084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2" y="464483"/>
            <a:ext cx="3452084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8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6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83085"/>
            <a:ext cx="4110782" cy="903652"/>
          </a:xfrm>
        </p:spPr>
        <p:txBody>
          <a:bodyPr/>
          <a:lstStyle>
            <a:lvl1pPr>
              <a:defRPr sz="593"/>
            </a:lvl1pPr>
            <a:lvl2pPr>
              <a:defRPr sz="519"/>
            </a:lvl2pPr>
            <a:lvl3pPr>
              <a:defRPr sz="445"/>
            </a:lvl3pPr>
            <a:lvl4pPr>
              <a:defRPr sz="371"/>
            </a:lvl4pPr>
            <a:lvl5pPr>
              <a:defRPr sz="371"/>
            </a:lvl5pPr>
            <a:lvl6pPr>
              <a:defRPr sz="371"/>
            </a:lvl6pPr>
            <a:lvl7pPr>
              <a:defRPr sz="371"/>
            </a:lvl7pPr>
            <a:lvl8pPr>
              <a:defRPr sz="371"/>
            </a:lvl8pPr>
            <a:lvl9pPr>
              <a:defRPr sz="3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83085"/>
            <a:ext cx="4110782" cy="903652"/>
          </a:xfrm>
        </p:spPr>
        <p:txBody>
          <a:bodyPr anchor="t"/>
          <a:lstStyle>
            <a:lvl1pPr marL="0" indent="0">
              <a:buNone/>
              <a:defRPr sz="593"/>
            </a:lvl1pPr>
            <a:lvl2pPr marL="84765" indent="0">
              <a:buNone/>
              <a:defRPr sz="519"/>
            </a:lvl2pPr>
            <a:lvl3pPr marL="169530" indent="0">
              <a:buNone/>
              <a:defRPr sz="445"/>
            </a:lvl3pPr>
            <a:lvl4pPr marL="254295" indent="0">
              <a:buNone/>
              <a:defRPr sz="371"/>
            </a:lvl4pPr>
            <a:lvl5pPr marL="339060" indent="0">
              <a:buNone/>
              <a:defRPr sz="371"/>
            </a:lvl5pPr>
            <a:lvl6pPr marL="423824" indent="0">
              <a:buNone/>
              <a:defRPr sz="371"/>
            </a:lvl6pPr>
            <a:lvl7pPr marL="508589" indent="0">
              <a:buNone/>
              <a:defRPr sz="371"/>
            </a:lvl7pPr>
            <a:lvl8pPr marL="593354" indent="0">
              <a:buNone/>
              <a:defRPr sz="371"/>
            </a:lvl8pPr>
            <a:lvl9pPr marL="678119" indent="0">
              <a:buNone/>
              <a:defRPr sz="37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3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67700"/>
            <a:ext cx="7003554" cy="245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338501"/>
            <a:ext cx="7003554" cy="80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37B57-D121-E04A-ACDB-59D203F66776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1" y="1178574"/>
            <a:ext cx="2740521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6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69530" rtl="0" eaLnBrk="1" latinLnBrk="0" hangingPunct="1">
        <a:lnSpc>
          <a:spcPct val="90000"/>
        </a:lnSpc>
        <a:spcBef>
          <a:spcPct val="0"/>
        </a:spcBef>
        <a:buNone/>
        <a:defRPr sz="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382" indent="-42382" algn="l" defTabSz="16953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519" kern="1200">
          <a:solidFill>
            <a:schemeClr val="tx1"/>
          </a:solidFill>
          <a:latin typeface="+mn-lt"/>
          <a:ea typeface="+mn-ea"/>
          <a:cs typeface="+mn-cs"/>
        </a:defRPr>
      </a:lvl1pPr>
      <a:lvl2pPr marL="12714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445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71" kern="1200">
          <a:solidFill>
            <a:schemeClr val="tx1"/>
          </a:solidFill>
          <a:latin typeface="+mn-lt"/>
          <a:ea typeface="+mn-ea"/>
          <a:cs typeface="+mn-cs"/>
        </a:defRPr>
      </a:lvl3pPr>
      <a:lvl4pPr marL="29667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8144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6620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5097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63573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720501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1pPr>
      <a:lvl2pPr marL="8476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2pPr>
      <a:lvl3pPr marL="16953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5429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3906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2382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0858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59335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67811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0FE7E0EC-0B6D-80B3-361E-5184B95C9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414"/>
            <a:ext cx="8120067" cy="1268760"/>
          </a:xfrm>
          <a:prstGeom prst="rect">
            <a:avLst/>
          </a:prstGeom>
        </p:spPr>
      </p:pic>
      <p:pic>
        <p:nvPicPr>
          <p:cNvPr id="12" name="Picture 11" descr="A picture containing circle&#10;&#10;Description automatically generated">
            <a:extLst>
              <a:ext uri="{FF2B5EF4-FFF2-40B4-BE49-F238E27FC236}">
                <a16:creationId xmlns:a16="http://schemas.microsoft.com/office/drawing/2014/main" id="{FCCE7AA6-1C6A-DFD2-A031-AE3E40E72A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24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6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856E9A64-C63D-B8F2-C6E1-0F22F6C66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0067" cy="1268760"/>
          </a:xfrm>
          <a:prstGeom prst="rect">
            <a:avLst/>
          </a:prstGeom>
        </p:spPr>
      </p:pic>
      <p:pic>
        <p:nvPicPr>
          <p:cNvPr id="5" name="Picture 4" descr="A picture containing circle&#10;&#10;Description automatically generated">
            <a:extLst>
              <a:ext uri="{FF2B5EF4-FFF2-40B4-BE49-F238E27FC236}">
                <a16:creationId xmlns:a16="http://schemas.microsoft.com/office/drawing/2014/main" id="{B1F98AD8-2D9F-AF84-E5B9-B0D3DF9F7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24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27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E4FB6A61-7DA8-442C-485B-1E52ADB53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9117" cy="1270174"/>
          </a:xfrm>
          <a:prstGeom prst="rect">
            <a:avLst/>
          </a:prstGeom>
        </p:spPr>
      </p:pic>
      <p:pic>
        <p:nvPicPr>
          <p:cNvPr id="5" name="Picture 4" descr="A picture containing circle&#10;&#10;Description automatically generated">
            <a:extLst>
              <a:ext uri="{FF2B5EF4-FFF2-40B4-BE49-F238E27FC236}">
                <a16:creationId xmlns:a16="http://schemas.microsoft.com/office/drawing/2014/main" id="{7F87DF79-24CE-8B3B-3BF8-CBF64A9E9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24" y="412389"/>
            <a:ext cx="676984" cy="4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1</Words>
  <Application>Microsoft Macintosh PowerPoint</Application>
  <PresentationFormat>Custom</PresentationFormat>
  <Paragraphs>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37</cp:revision>
  <dcterms:created xsi:type="dcterms:W3CDTF">2022-07-25T17:27:08Z</dcterms:created>
  <dcterms:modified xsi:type="dcterms:W3CDTF">2022-11-07T21:28:45Z</dcterms:modified>
</cp:coreProperties>
</file>