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</p:sldIdLst>
  <p:sldSz cx="9244013" cy="1143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36"/>
    <p:restoredTop sz="96327"/>
  </p:normalViewPr>
  <p:slideViewPr>
    <p:cSldViewPr snapToGrid="0">
      <p:cViewPr varScale="1">
        <p:scale>
          <a:sx n="212" d="100"/>
          <a:sy n="212" d="100"/>
        </p:scale>
        <p:origin x="208" y="3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061"/>
            <a:ext cx="6933010" cy="397933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0340"/>
            <a:ext cx="6933010" cy="275960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94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9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854"/>
            <a:ext cx="1993240" cy="9686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854"/>
            <a:ext cx="5864171" cy="9686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6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0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4957"/>
            <a:ext cx="7972961" cy="475456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4911"/>
            <a:ext cx="7972961" cy="250031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1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4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854"/>
            <a:ext cx="7972961" cy="2209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194"/>
            <a:ext cx="391065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7513"/>
            <a:ext cx="391065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194"/>
            <a:ext cx="392991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7513"/>
            <a:ext cx="392991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4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0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571"/>
            <a:ext cx="4679782" cy="812271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22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571"/>
            <a:ext cx="4679782" cy="812271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2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854"/>
            <a:ext cx="7972961" cy="220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271"/>
            <a:ext cx="7972961" cy="725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63715-75B8-D548-B7A4-57B058358562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59392"/>
            <a:ext cx="3119854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0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A6CF86-3D9B-A11B-C7DA-D2B57C441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021" cy="1142804"/>
          </a:xfrm>
          <a:prstGeom prst="rect">
            <a:avLst/>
          </a:prstGeom>
        </p:spPr>
      </p:pic>
      <p:pic>
        <p:nvPicPr>
          <p:cNvPr id="11" name="Picture 10" descr="A picture containing circle&#10;&#10;Description automatically generated">
            <a:extLst>
              <a:ext uri="{FF2B5EF4-FFF2-40B4-BE49-F238E27FC236}">
                <a16:creationId xmlns:a16="http://schemas.microsoft.com/office/drawing/2014/main" id="{9CC92F97-E8B3-D9F5-5F10-4254FC1D3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68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71F3A6-E353-A237-7A14-6B9EC64AC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2AF9824C-03E1-C72D-A083-53B1E3133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BB3912-4A6A-61B6-8228-2A31D26CB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7CFA9847-B833-16FC-110B-B867F97D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30907"/>
            <a:ext cx="729070" cy="48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05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Nereida Avila</dc:creator>
  <cp:lastModifiedBy>Nereida Avila</cp:lastModifiedBy>
  <cp:revision>5</cp:revision>
  <dcterms:created xsi:type="dcterms:W3CDTF">2022-08-02T20:40:06Z</dcterms:created>
  <dcterms:modified xsi:type="dcterms:W3CDTF">2022-11-07T21:29:43Z</dcterms:modified>
</cp:coreProperties>
</file>