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6" r:id="rId2"/>
    <p:sldId id="258" r:id="rId3"/>
    <p:sldId id="259" r:id="rId4"/>
  </p:sldIdLst>
  <p:sldSz cx="8120063" cy="1271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25"/>
    <p:restoredTop sz="94694"/>
  </p:normalViewPr>
  <p:slideViewPr>
    <p:cSldViewPr snapToGrid="0">
      <p:cViewPr>
        <p:scale>
          <a:sx n="240" d="100"/>
          <a:sy n="240" d="100"/>
        </p:scale>
        <p:origin x="144" y="1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5008" y="208105"/>
            <a:ext cx="6090047" cy="442701"/>
          </a:xfrm>
        </p:spPr>
        <p:txBody>
          <a:bodyPr anchor="b"/>
          <a:lstStyle>
            <a:lvl1pPr algn="ctr">
              <a:defRPr sz="1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5008" y="667878"/>
            <a:ext cx="6090047" cy="307006"/>
          </a:xfrm>
        </p:spPr>
        <p:txBody>
          <a:bodyPr/>
          <a:lstStyle>
            <a:lvl1pPr marL="0" indent="0" algn="ctr">
              <a:buNone/>
              <a:defRPr sz="445"/>
            </a:lvl1pPr>
            <a:lvl2pPr marL="84765" indent="0" algn="ctr">
              <a:buNone/>
              <a:defRPr sz="371"/>
            </a:lvl2pPr>
            <a:lvl3pPr marL="169530" indent="0" algn="ctr">
              <a:buNone/>
              <a:defRPr sz="334"/>
            </a:lvl3pPr>
            <a:lvl4pPr marL="254295" indent="0" algn="ctr">
              <a:buNone/>
              <a:defRPr sz="297"/>
            </a:lvl4pPr>
            <a:lvl5pPr marL="339060" indent="0" algn="ctr">
              <a:buNone/>
              <a:defRPr sz="297"/>
            </a:lvl5pPr>
            <a:lvl6pPr marL="423824" indent="0" algn="ctr">
              <a:buNone/>
              <a:defRPr sz="297"/>
            </a:lvl6pPr>
            <a:lvl7pPr marL="508589" indent="0" algn="ctr">
              <a:buNone/>
              <a:defRPr sz="297"/>
            </a:lvl7pPr>
            <a:lvl8pPr marL="593354" indent="0" algn="ctr">
              <a:buNone/>
              <a:defRPr sz="297"/>
            </a:lvl8pPr>
            <a:lvl9pPr marL="678119" indent="0" algn="ctr">
              <a:buNone/>
              <a:defRPr sz="29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61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9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10920" y="67700"/>
            <a:ext cx="1750889" cy="1077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254" y="67700"/>
            <a:ext cx="5151165" cy="1077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74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8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025" y="317014"/>
            <a:ext cx="7003554" cy="528945"/>
          </a:xfrm>
        </p:spPr>
        <p:txBody>
          <a:bodyPr anchor="b"/>
          <a:lstStyle>
            <a:lvl1pPr>
              <a:defRPr sz="1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025" y="850963"/>
            <a:ext cx="7003554" cy="278160"/>
          </a:xfrm>
        </p:spPr>
        <p:txBody>
          <a:bodyPr/>
          <a:lstStyle>
            <a:lvl1pPr marL="0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1pPr>
            <a:lvl2pPr marL="84765" indent="0">
              <a:buNone/>
              <a:defRPr sz="371">
                <a:solidFill>
                  <a:schemeClr val="tx1">
                    <a:tint val="75000"/>
                  </a:schemeClr>
                </a:solidFill>
              </a:defRPr>
            </a:lvl2pPr>
            <a:lvl3pPr marL="169530" indent="0">
              <a:buNone/>
              <a:defRPr sz="334">
                <a:solidFill>
                  <a:schemeClr val="tx1">
                    <a:tint val="75000"/>
                  </a:schemeClr>
                </a:solidFill>
              </a:defRPr>
            </a:lvl3pPr>
            <a:lvl4pPr marL="254295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4pPr>
            <a:lvl5pPr marL="339060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5pPr>
            <a:lvl6pPr marL="423824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6pPr>
            <a:lvl7pPr marL="508589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7pPr>
            <a:lvl8pPr marL="593354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8pPr>
            <a:lvl9pPr marL="678119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81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254" y="338501"/>
            <a:ext cx="3451027" cy="8068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0782" y="338501"/>
            <a:ext cx="3451027" cy="8068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503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67700"/>
            <a:ext cx="7003554" cy="245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9312" y="311716"/>
            <a:ext cx="3435167" cy="152767"/>
          </a:xfrm>
        </p:spPr>
        <p:txBody>
          <a:bodyPr anchor="b"/>
          <a:lstStyle>
            <a:lvl1pPr marL="0" indent="0">
              <a:buNone/>
              <a:defRPr sz="445" b="1"/>
            </a:lvl1pPr>
            <a:lvl2pPr marL="84765" indent="0">
              <a:buNone/>
              <a:defRPr sz="371" b="1"/>
            </a:lvl2pPr>
            <a:lvl3pPr marL="169530" indent="0">
              <a:buNone/>
              <a:defRPr sz="334" b="1"/>
            </a:lvl3pPr>
            <a:lvl4pPr marL="254295" indent="0">
              <a:buNone/>
              <a:defRPr sz="297" b="1"/>
            </a:lvl4pPr>
            <a:lvl5pPr marL="339060" indent="0">
              <a:buNone/>
              <a:defRPr sz="297" b="1"/>
            </a:lvl5pPr>
            <a:lvl6pPr marL="423824" indent="0">
              <a:buNone/>
              <a:defRPr sz="297" b="1"/>
            </a:lvl6pPr>
            <a:lvl7pPr marL="508589" indent="0">
              <a:buNone/>
              <a:defRPr sz="297" b="1"/>
            </a:lvl7pPr>
            <a:lvl8pPr marL="593354" indent="0">
              <a:buNone/>
              <a:defRPr sz="297" b="1"/>
            </a:lvl8pPr>
            <a:lvl9pPr marL="678119" indent="0">
              <a:buNone/>
              <a:defRPr sz="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312" y="464483"/>
            <a:ext cx="3435167" cy="683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10782" y="311716"/>
            <a:ext cx="3452084" cy="152767"/>
          </a:xfrm>
        </p:spPr>
        <p:txBody>
          <a:bodyPr anchor="b"/>
          <a:lstStyle>
            <a:lvl1pPr marL="0" indent="0">
              <a:buNone/>
              <a:defRPr sz="445" b="1"/>
            </a:lvl1pPr>
            <a:lvl2pPr marL="84765" indent="0">
              <a:buNone/>
              <a:defRPr sz="371" b="1"/>
            </a:lvl2pPr>
            <a:lvl3pPr marL="169530" indent="0">
              <a:buNone/>
              <a:defRPr sz="334" b="1"/>
            </a:lvl3pPr>
            <a:lvl4pPr marL="254295" indent="0">
              <a:buNone/>
              <a:defRPr sz="297" b="1"/>
            </a:lvl4pPr>
            <a:lvl5pPr marL="339060" indent="0">
              <a:buNone/>
              <a:defRPr sz="297" b="1"/>
            </a:lvl5pPr>
            <a:lvl6pPr marL="423824" indent="0">
              <a:buNone/>
              <a:defRPr sz="297" b="1"/>
            </a:lvl6pPr>
            <a:lvl7pPr marL="508589" indent="0">
              <a:buNone/>
              <a:defRPr sz="297" b="1"/>
            </a:lvl7pPr>
            <a:lvl8pPr marL="593354" indent="0">
              <a:buNone/>
              <a:defRPr sz="297" b="1"/>
            </a:lvl8pPr>
            <a:lvl9pPr marL="678119" indent="0">
              <a:buNone/>
              <a:defRPr sz="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10782" y="464483"/>
            <a:ext cx="3452084" cy="683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7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08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68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3" y="84772"/>
            <a:ext cx="2618931" cy="296704"/>
          </a:xfrm>
        </p:spPr>
        <p:txBody>
          <a:bodyPr anchor="b"/>
          <a:lstStyle>
            <a:lvl1pPr>
              <a:defRPr sz="5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2084" y="183085"/>
            <a:ext cx="4110782" cy="903652"/>
          </a:xfrm>
        </p:spPr>
        <p:txBody>
          <a:bodyPr/>
          <a:lstStyle>
            <a:lvl1pPr>
              <a:defRPr sz="593"/>
            </a:lvl1pPr>
            <a:lvl2pPr>
              <a:defRPr sz="519"/>
            </a:lvl2pPr>
            <a:lvl3pPr>
              <a:defRPr sz="445"/>
            </a:lvl3pPr>
            <a:lvl4pPr>
              <a:defRPr sz="371"/>
            </a:lvl4pPr>
            <a:lvl5pPr>
              <a:defRPr sz="371"/>
            </a:lvl5pPr>
            <a:lvl6pPr>
              <a:defRPr sz="371"/>
            </a:lvl6pPr>
            <a:lvl7pPr>
              <a:defRPr sz="371"/>
            </a:lvl7pPr>
            <a:lvl8pPr>
              <a:defRPr sz="371"/>
            </a:lvl8pPr>
            <a:lvl9pPr>
              <a:defRPr sz="3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3" y="381477"/>
            <a:ext cx="2618931" cy="706732"/>
          </a:xfrm>
        </p:spPr>
        <p:txBody>
          <a:bodyPr/>
          <a:lstStyle>
            <a:lvl1pPr marL="0" indent="0">
              <a:buNone/>
              <a:defRPr sz="297"/>
            </a:lvl1pPr>
            <a:lvl2pPr marL="84765" indent="0">
              <a:buNone/>
              <a:defRPr sz="260"/>
            </a:lvl2pPr>
            <a:lvl3pPr marL="169530" indent="0">
              <a:buNone/>
              <a:defRPr sz="222"/>
            </a:lvl3pPr>
            <a:lvl4pPr marL="254295" indent="0">
              <a:buNone/>
              <a:defRPr sz="185"/>
            </a:lvl4pPr>
            <a:lvl5pPr marL="339060" indent="0">
              <a:buNone/>
              <a:defRPr sz="185"/>
            </a:lvl5pPr>
            <a:lvl6pPr marL="423824" indent="0">
              <a:buNone/>
              <a:defRPr sz="185"/>
            </a:lvl6pPr>
            <a:lvl7pPr marL="508589" indent="0">
              <a:buNone/>
              <a:defRPr sz="185"/>
            </a:lvl7pPr>
            <a:lvl8pPr marL="593354" indent="0">
              <a:buNone/>
              <a:defRPr sz="185"/>
            </a:lvl8pPr>
            <a:lvl9pPr marL="678119" indent="0">
              <a:buNone/>
              <a:defRPr sz="1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54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3" y="84772"/>
            <a:ext cx="2618931" cy="296704"/>
          </a:xfrm>
        </p:spPr>
        <p:txBody>
          <a:bodyPr anchor="b"/>
          <a:lstStyle>
            <a:lvl1pPr>
              <a:defRPr sz="5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52084" y="183085"/>
            <a:ext cx="4110782" cy="903652"/>
          </a:xfrm>
        </p:spPr>
        <p:txBody>
          <a:bodyPr anchor="t"/>
          <a:lstStyle>
            <a:lvl1pPr marL="0" indent="0">
              <a:buNone/>
              <a:defRPr sz="593"/>
            </a:lvl1pPr>
            <a:lvl2pPr marL="84765" indent="0">
              <a:buNone/>
              <a:defRPr sz="519"/>
            </a:lvl2pPr>
            <a:lvl3pPr marL="169530" indent="0">
              <a:buNone/>
              <a:defRPr sz="445"/>
            </a:lvl3pPr>
            <a:lvl4pPr marL="254295" indent="0">
              <a:buNone/>
              <a:defRPr sz="371"/>
            </a:lvl4pPr>
            <a:lvl5pPr marL="339060" indent="0">
              <a:buNone/>
              <a:defRPr sz="371"/>
            </a:lvl5pPr>
            <a:lvl6pPr marL="423824" indent="0">
              <a:buNone/>
              <a:defRPr sz="371"/>
            </a:lvl6pPr>
            <a:lvl7pPr marL="508589" indent="0">
              <a:buNone/>
              <a:defRPr sz="371"/>
            </a:lvl7pPr>
            <a:lvl8pPr marL="593354" indent="0">
              <a:buNone/>
              <a:defRPr sz="371"/>
            </a:lvl8pPr>
            <a:lvl9pPr marL="678119" indent="0">
              <a:buNone/>
              <a:defRPr sz="37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3" y="381477"/>
            <a:ext cx="2618931" cy="706732"/>
          </a:xfrm>
        </p:spPr>
        <p:txBody>
          <a:bodyPr/>
          <a:lstStyle>
            <a:lvl1pPr marL="0" indent="0">
              <a:buNone/>
              <a:defRPr sz="297"/>
            </a:lvl1pPr>
            <a:lvl2pPr marL="84765" indent="0">
              <a:buNone/>
              <a:defRPr sz="260"/>
            </a:lvl2pPr>
            <a:lvl3pPr marL="169530" indent="0">
              <a:buNone/>
              <a:defRPr sz="222"/>
            </a:lvl3pPr>
            <a:lvl4pPr marL="254295" indent="0">
              <a:buNone/>
              <a:defRPr sz="185"/>
            </a:lvl4pPr>
            <a:lvl5pPr marL="339060" indent="0">
              <a:buNone/>
              <a:defRPr sz="185"/>
            </a:lvl5pPr>
            <a:lvl6pPr marL="423824" indent="0">
              <a:buNone/>
              <a:defRPr sz="185"/>
            </a:lvl6pPr>
            <a:lvl7pPr marL="508589" indent="0">
              <a:buNone/>
              <a:defRPr sz="185"/>
            </a:lvl7pPr>
            <a:lvl8pPr marL="593354" indent="0">
              <a:buNone/>
              <a:defRPr sz="185"/>
            </a:lvl8pPr>
            <a:lvl9pPr marL="678119" indent="0">
              <a:buNone/>
              <a:defRPr sz="1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33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255" y="67700"/>
            <a:ext cx="7003554" cy="245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255" y="338501"/>
            <a:ext cx="7003554" cy="806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8254" y="1178574"/>
            <a:ext cx="1827014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37B57-D121-E04A-ACDB-59D203F66776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9771" y="1178574"/>
            <a:ext cx="2740521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4795" y="1178574"/>
            <a:ext cx="1827014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67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69530" rtl="0" eaLnBrk="1" latinLnBrk="0" hangingPunct="1">
        <a:lnSpc>
          <a:spcPct val="90000"/>
        </a:lnSpc>
        <a:spcBef>
          <a:spcPct val="0"/>
        </a:spcBef>
        <a:buNone/>
        <a:defRPr sz="8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382" indent="-42382" algn="l" defTabSz="16953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519" kern="1200">
          <a:solidFill>
            <a:schemeClr val="tx1"/>
          </a:solidFill>
          <a:latin typeface="+mn-lt"/>
          <a:ea typeface="+mn-ea"/>
          <a:cs typeface="+mn-cs"/>
        </a:defRPr>
      </a:lvl1pPr>
      <a:lvl2pPr marL="12714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445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71" kern="1200">
          <a:solidFill>
            <a:schemeClr val="tx1"/>
          </a:solidFill>
          <a:latin typeface="+mn-lt"/>
          <a:ea typeface="+mn-ea"/>
          <a:cs typeface="+mn-cs"/>
        </a:defRPr>
      </a:lvl3pPr>
      <a:lvl4pPr marL="29667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4pPr>
      <a:lvl5pPr marL="38144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5pPr>
      <a:lvl6pPr marL="46620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6pPr>
      <a:lvl7pPr marL="55097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7pPr>
      <a:lvl8pPr marL="63573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8pPr>
      <a:lvl9pPr marL="720501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1pPr>
      <a:lvl2pPr marL="84765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2pPr>
      <a:lvl3pPr marL="16953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3pPr>
      <a:lvl4pPr marL="254295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4pPr>
      <a:lvl5pPr marL="33906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5pPr>
      <a:lvl6pPr marL="423824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6pPr>
      <a:lvl7pPr marL="508589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7pPr>
      <a:lvl8pPr marL="593354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8pPr>
      <a:lvl9pPr marL="678119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1A44C7-8478-EE9A-DDEB-F41CB833F3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344" y="2047"/>
            <a:ext cx="8039406" cy="12561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482B70-10E2-F99F-8C67-FADDBC52E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1" y="438146"/>
            <a:ext cx="713069" cy="38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63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8EEA12B-E727-E873-FE27-7E10ADAE5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800" y="686637"/>
            <a:ext cx="441603" cy="2377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4E47FD-D0D4-2656-C9A4-7CCE2AE8F3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657" y="2399"/>
            <a:ext cx="8127678" cy="12699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C86130-2CF2-5844-84CC-EE1C8D961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22" y="421570"/>
            <a:ext cx="713069" cy="38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90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8EEA12B-E727-E873-FE27-7E10ADAE5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800" y="686637"/>
            <a:ext cx="441603" cy="2377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4E47FD-D0D4-2656-C9A4-7CCE2AE8F3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13" y="6611"/>
            <a:ext cx="8039406" cy="12561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C86130-2CF2-5844-84CC-EE1C8D961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22" y="421570"/>
            <a:ext cx="713069" cy="38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13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1207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Stormy Nesbit</cp:lastModifiedBy>
  <cp:revision>39</cp:revision>
  <dcterms:created xsi:type="dcterms:W3CDTF">2022-07-25T17:27:08Z</dcterms:created>
  <dcterms:modified xsi:type="dcterms:W3CDTF">2022-10-21T17:12:04Z</dcterms:modified>
</cp:coreProperties>
</file>