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9244013" cy="1143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79" d="100"/>
          <a:sy n="179" d="100"/>
        </p:scale>
        <p:origin x="208" y="2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061"/>
            <a:ext cx="6933010" cy="397933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0340"/>
            <a:ext cx="6933010" cy="275960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03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20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854"/>
            <a:ext cx="1993240" cy="9686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854"/>
            <a:ext cx="5864171" cy="9686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40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4957"/>
            <a:ext cx="7972961" cy="475456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4911"/>
            <a:ext cx="7972961" cy="250031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690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854"/>
            <a:ext cx="7972961" cy="2209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194"/>
            <a:ext cx="391065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7513"/>
            <a:ext cx="391065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194"/>
            <a:ext cx="392991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7513"/>
            <a:ext cx="392991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82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32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22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571"/>
            <a:ext cx="4679782" cy="812271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3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571"/>
            <a:ext cx="4679782" cy="812271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03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854"/>
            <a:ext cx="7972961" cy="220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271"/>
            <a:ext cx="7972961" cy="725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B32E7-CD8B-6345-9165-1ACF1BA3C3FF}" type="datetimeFigureOut">
              <a:rPr lang="en-US" smtClean="0"/>
              <a:t>10/21/22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59392"/>
            <a:ext cx="3119854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B1AFC-B702-D344-8D33-1D787FC7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A029BF-F77A-4CAE-B8F5-AE8D7C0768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9798" y="27344"/>
            <a:ext cx="9024417" cy="1115656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A1F9203B-6F17-C5DD-BCA4-4183B0EDA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71" y="407372"/>
            <a:ext cx="6350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39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DE7C5C-877E-2479-5291-9DE5201380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9596" y="13672"/>
            <a:ext cx="9024417" cy="1115656"/>
          </a:xfrm>
          <a:prstGeom prst="rect">
            <a:avLst/>
          </a:prstGeom>
        </p:spPr>
      </p:pic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2A9784D7-E5A2-F3B9-E064-6E26A2776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42" y="393700"/>
            <a:ext cx="6350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84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4794FC-748E-A68B-3DDA-2A14B845DA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9596" y="27344"/>
            <a:ext cx="9024417" cy="1115656"/>
          </a:xfrm>
          <a:prstGeom prst="rect">
            <a:avLst/>
          </a:prstGeom>
        </p:spPr>
      </p:pic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7012DA9-2EFC-B6A9-3DA9-081D93750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24" y="393700"/>
            <a:ext cx="635000" cy="355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56A71D-F72B-3C34-2380-60E78E09EA31}"/>
              </a:ext>
            </a:extLst>
          </p:cNvPr>
          <p:cNvSpPr txBox="1"/>
          <p:nvPr/>
        </p:nvSpPr>
        <p:spPr>
          <a:xfrm>
            <a:off x="9322594" y="11715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02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7387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Stormy Nesbit</cp:lastModifiedBy>
  <cp:revision>7</cp:revision>
  <dcterms:created xsi:type="dcterms:W3CDTF">2022-07-25T17:32:21Z</dcterms:created>
  <dcterms:modified xsi:type="dcterms:W3CDTF">2022-10-26T19:51:06Z</dcterms:modified>
</cp:coreProperties>
</file>