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</p:sldIdLst>
  <p:sldSz cx="3813175" cy="3173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>
        <p:scale>
          <a:sx n="90" d="100"/>
          <a:sy n="90" d="100"/>
        </p:scale>
        <p:origin x="4320" y="20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988" y="519353"/>
            <a:ext cx="3241199" cy="1104818"/>
          </a:xfrm>
        </p:spPr>
        <p:txBody>
          <a:bodyPr anchor="b"/>
          <a:lstStyle>
            <a:lvl1pPr algn="ctr">
              <a:defRPr sz="25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647" y="1666777"/>
            <a:ext cx="2859881" cy="766173"/>
          </a:xfrm>
        </p:spPr>
        <p:txBody>
          <a:bodyPr/>
          <a:lstStyle>
            <a:lvl1pPr marL="0" indent="0" algn="ctr">
              <a:buNone/>
              <a:defRPr sz="1001"/>
            </a:lvl1pPr>
            <a:lvl2pPr marL="190652" indent="0" algn="ctr">
              <a:buNone/>
              <a:defRPr sz="834"/>
            </a:lvl2pPr>
            <a:lvl3pPr marL="381305" indent="0" algn="ctr">
              <a:buNone/>
              <a:defRPr sz="751"/>
            </a:lvl3pPr>
            <a:lvl4pPr marL="571957" indent="0" algn="ctr">
              <a:buNone/>
              <a:defRPr sz="667"/>
            </a:lvl4pPr>
            <a:lvl5pPr marL="762610" indent="0" algn="ctr">
              <a:buNone/>
              <a:defRPr sz="667"/>
            </a:lvl5pPr>
            <a:lvl6pPr marL="953262" indent="0" algn="ctr">
              <a:buNone/>
              <a:defRPr sz="667"/>
            </a:lvl6pPr>
            <a:lvl7pPr marL="1143914" indent="0" algn="ctr">
              <a:buNone/>
              <a:defRPr sz="667"/>
            </a:lvl7pPr>
            <a:lvl8pPr marL="1334567" indent="0" algn="ctr">
              <a:buNone/>
              <a:defRPr sz="667"/>
            </a:lvl8pPr>
            <a:lvl9pPr marL="1525219" indent="0" algn="ctr">
              <a:buNone/>
              <a:defRPr sz="6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810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0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28803" y="168955"/>
            <a:ext cx="822216" cy="26893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2156" y="168955"/>
            <a:ext cx="2418983" cy="268932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169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39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170" y="791151"/>
            <a:ext cx="3288863" cy="1320051"/>
          </a:xfrm>
        </p:spPr>
        <p:txBody>
          <a:bodyPr anchor="b"/>
          <a:lstStyle>
            <a:lvl1pPr>
              <a:defRPr sz="25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170" y="2123690"/>
            <a:ext cx="3288863" cy="694184"/>
          </a:xfrm>
        </p:spPr>
        <p:txBody>
          <a:bodyPr/>
          <a:lstStyle>
            <a:lvl1pPr marL="0" indent="0">
              <a:buNone/>
              <a:defRPr sz="1001">
                <a:solidFill>
                  <a:schemeClr val="tx1"/>
                </a:solidFill>
              </a:defRPr>
            </a:lvl1pPr>
            <a:lvl2pPr marL="190652" indent="0">
              <a:buNone/>
              <a:defRPr sz="834">
                <a:solidFill>
                  <a:schemeClr val="tx1">
                    <a:tint val="75000"/>
                  </a:schemeClr>
                </a:solidFill>
              </a:defRPr>
            </a:lvl2pPr>
            <a:lvl3pPr marL="381305" indent="0">
              <a:buNone/>
              <a:defRPr sz="751">
                <a:solidFill>
                  <a:schemeClr val="tx1">
                    <a:tint val="75000"/>
                  </a:schemeClr>
                </a:solidFill>
              </a:defRPr>
            </a:lvl3pPr>
            <a:lvl4pPr marL="571957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4pPr>
            <a:lvl5pPr marL="762610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5pPr>
            <a:lvl6pPr marL="953262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6pPr>
            <a:lvl7pPr marL="1143914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7pPr>
            <a:lvl8pPr marL="1334567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8pPr>
            <a:lvl9pPr marL="1525219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467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2156" y="844774"/>
            <a:ext cx="1620599" cy="2013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30420" y="844774"/>
            <a:ext cx="1620599" cy="2013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25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168955"/>
            <a:ext cx="3288863" cy="6133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653" y="777927"/>
            <a:ext cx="1613152" cy="381250"/>
          </a:xfrm>
        </p:spPr>
        <p:txBody>
          <a:bodyPr anchor="b"/>
          <a:lstStyle>
            <a:lvl1pPr marL="0" indent="0">
              <a:buNone/>
              <a:defRPr sz="1001" b="1"/>
            </a:lvl1pPr>
            <a:lvl2pPr marL="190652" indent="0">
              <a:buNone/>
              <a:defRPr sz="834" b="1"/>
            </a:lvl2pPr>
            <a:lvl3pPr marL="381305" indent="0">
              <a:buNone/>
              <a:defRPr sz="751" b="1"/>
            </a:lvl3pPr>
            <a:lvl4pPr marL="571957" indent="0">
              <a:buNone/>
              <a:defRPr sz="667" b="1"/>
            </a:lvl4pPr>
            <a:lvl5pPr marL="762610" indent="0">
              <a:buNone/>
              <a:defRPr sz="667" b="1"/>
            </a:lvl5pPr>
            <a:lvl6pPr marL="953262" indent="0">
              <a:buNone/>
              <a:defRPr sz="667" b="1"/>
            </a:lvl6pPr>
            <a:lvl7pPr marL="1143914" indent="0">
              <a:buNone/>
              <a:defRPr sz="667" b="1"/>
            </a:lvl7pPr>
            <a:lvl8pPr marL="1334567" indent="0">
              <a:buNone/>
              <a:defRPr sz="667" b="1"/>
            </a:lvl8pPr>
            <a:lvl9pPr marL="1525219" indent="0">
              <a:buNone/>
              <a:defRPr sz="6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653" y="1159177"/>
            <a:ext cx="1613152" cy="1704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30420" y="777927"/>
            <a:ext cx="1621096" cy="381250"/>
          </a:xfrm>
        </p:spPr>
        <p:txBody>
          <a:bodyPr anchor="b"/>
          <a:lstStyle>
            <a:lvl1pPr marL="0" indent="0">
              <a:buNone/>
              <a:defRPr sz="1001" b="1"/>
            </a:lvl1pPr>
            <a:lvl2pPr marL="190652" indent="0">
              <a:buNone/>
              <a:defRPr sz="834" b="1"/>
            </a:lvl2pPr>
            <a:lvl3pPr marL="381305" indent="0">
              <a:buNone/>
              <a:defRPr sz="751" b="1"/>
            </a:lvl3pPr>
            <a:lvl4pPr marL="571957" indent="0">
              <a:buNone/>
              <a:defRPr sz="667" b="1"/>
            </a:lvl4pPr>
            <a:lvl5pPr marL="762610" indent="0">
              <a:buNone/>
              <a:defRPr sz="667" b="1"/>
            </a:lvl5pPr>
            <a:lvl6pPr marL="953262" indent="0">
              <a:buNone/>
              <a:defRPr sz="667" b="1"/>
            </a:lvl6pPr>
            <a:lvl7pPr marL="1143914" indent="0">
              <a:buNone/>
              <a:defRPr sz="667" b="1"/>
            </a:lvl7pPr>
            <a:lvl8pPr marL="1334567" indent="0">
              <a:buNone/>
              <a:defRPr sz="667" b="1"/>
            </a:lvl8pPr>
            <a:lvl9pPr marL="1525219" indent="0">
              <a:buNone/>
              <a:defRPr sz="6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30420" y="1159177"/>
            <a:ext cx="1621096" cy="1704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1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48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94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211561"/>
            <a:ext cx="1229848" cy="740463"/>
          </a:xfrm>
        </p:spPr>
        <p:txBody>
          <a:bodyPr anchor="b"/>
          <a:lstStyle>
            <a:lvl1pPr>
              <a:defRPr sz="133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1096" y="456913"/>
            <a:ext cx="1930420" cy="2255180"/>
          </a:xfrm>
        </p:spPr>
        <p:txBody>
          <a:bodyPr/>
          <a:lstStyle>
            <a:lvl1pPr>
              <a:defRPr sz="1334"/>
            </a:lvl1pPr>
            <a:lvl2pPr>
              <a:defRPr sz="1168"/>
            </a:lvl2pPr>
            <a:lvl3pPr>
              <a:defRPr sz="1001"/>
            </a:lvl3pPr>
            <a:lvl4pPr>
              <a:defRPr sz="834"/>
            </a:lvl4pPr>
            <a:lvl5pPr>
              <a:defRPr sz="834"/>
            </a:lvl5pPr>
            <a:lvl6pPr>
              <a:defRPr sz="834"/>
            </a:lvl6pPr>
            <a:lvl7pPr>
              <a:defRPr sz="834"/>
            </a:lvl7pPr>
            <a:lvl8pPr>
              <a:defRPr sz="834"/>
            </a:lvl8pPr>
            <a:lvl9pPr>
              <a:defRPr sz="8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653" y="952024"/>
            <a:ext cx="1229848" cy="1763742"/>
          </a:xfrm>
        </p:spPr>
        <p:txBody>
          <a:bodyPr/>
          <a:lstStyle>
            <a:lvl1pPr marL="0" indent="0">
              <a:buNone/>
              <a:defRPr sz="667"/>
            </a:lvl1pPr>
            <a:lvl2pPr marL="190652" indent="0">
              <a:buNone/>
              <a:defRPr sz="584"/>
            </a:lvl2pPr>
            <a:lvl3pPr marL="381305" indent="0">
              <a:buNone/>
              <a:defRPr sz="500"/>
            </a:lvl3pPr>
            <a:lvl4pPr marL="571957" indent="0">
              <a:buNone/>
              <a:defRPr sz="417"/>
            </a:lvl4pPr>
            <a:lvl5pPr marL="762610" indent="0">
              <a:buNone/>
              <a:defRPr sz="417"/>
            </a:lvl5pPr>
            <a:lvl6pPr marL="953262" indent="0">
              <a:buNone/>
              <a:defRPr sz="417"/>
            </a:lvl6pPr>
            <a:lvl7pPr marL="1143914" indent="0">
              <a:buNone/>
              <a:defRPr sz="417"/>
            </a:lvl7pPr>
            <a:lvl8pPr marL="1334567" indent="0">
              <a:buNone/>
              <a:defRPr sz="417"/>
            </a:lvl8pPr>
            <a:lvl9pPr marL="1525219" indent="0">
              <a:buNone/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39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211561"/>
            <a:ext cx="1229848" cy="740463"/>
          </a:xfrm>
        </p:spPr>
        <p:txBody>
          <a:bodyPr anchor="b"/>
          <a:lstStyle>
            <a:lvl1pPr>
              <a:defRPr sz="133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21096" y="456913"/>
            <a:ext cx="1930420" cy="2255180"/>
          </a:xfrm>
        </p:spPr>
        <p:txBody>
          <a:bodyPr anchor="t"/>
          <a:lstStyle>
            <a:lvl1pPr marL="0" indent="0">
              <a:buNone/>
              <a:defRPr sz="1334"/>
            </a:lvl1pPr>
            <a:lvl2pPr marL="190652" indent="0">
              <a:buNone/>
              <a:defRPr sz="1168"/>
            </a:lvl2pPr>
            <a:lvl3pPr marL="381305" indent="0">
              <a:buNone/>
              <a:defRPr sz="1001"/>
            </a:lvl3pPr>
            <a:lvl4pPr marL="571957" indent="0">
              <a:buNone/>
              <a:defRPr sz="834"/>
            </a:lvl4pPr>
            <a:lvl5pPr marL="762610" indent="0">
              <a:buNone/>
              <a:defRPr sz="834"/>
            </a:lvl5pPr>
            <a:lvl6pPr marL="953262" indent="0">
              <a:buNone/>
              <a:defRPr sz="834"/>
            </a:lvl6pPr>
            <a:lvl7pPr marL="1143914" indent="0">
              <a:buNone/>
              <a:defRPr sz="834"/>
            </a:lvl7pPr>
            <a:lvl8pPr marL="1334567" indent="0">
              <a:buNone/>
              <a:defRPr sz="834"/>
            </a:lvl8pPr>
            <a:lvl9pPr marL="1525219" indent="0">
              <a:buNone/>
              <a:defRPr sz="83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653" y="952024"/>
            <a:ext cx="1229848" cy="1763742"/>
          </a:xfrm>
        </p:spPr>
        <p:txBody>
          <a:bodyPr/>
          <a:lstStyle>
            <a:lvl1pPr marL="0" indent="0">
              <a:buNone/>
              <a:defRPr sz="667"/>
            </a:lvl1pPr>
            <a:lvl2pPr marL="190652" indent="0">
              <a:buNone/>
              <a:defRPr sz="584"/>
            </a:lvl2pPr>
            <a:lvl3pPr marL="381305" indent="0">
              <a:buNone/>
              <a:defRPr sz="500"/>
            </a:lvl3pPr>
            <a:lvl4pPr marL="571957" indent="0">
              <a:buNone/>
              <a:defRPr sz="417"/>
            </a:lvl4pPr>
            <a:lvl5pPr marL="762610" indent="0">
              <a:buNone/>
              <a:defRPr sz="417"/>
            </a:lvl5pPr>
            <a:lvl6pPr marL="953262" indent="0">
              <a:buNone/>
              <a:defRPr sz="417"/>
            </a:lvl6pPr>
            <a:lvl7pPr marL="1143914" indent="0">
              <a:buNone/>
              <a:defRPr sz="417"/>
            </a:lvl7pPr>
            <a:lvl8pPr marL="1334567" indent="0">
              <a:buNone/>
              <a:defRPr sz="417"/>
            </a:lvl8pPr>
            <a:lvl9pPr marL="1525219" indent="0">
              <a:buNone/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271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2156" y="168955"/>
            <a:ext cx="3288863" cy="613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156" y="844774"/>
            <a:ext cx="3288863" cy="201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156" y="2941284"/>
            <a:ext cx="857964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3F8E8-8CDD-9E44-8DF1-9ED284F1127C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3114" y="2941284"/>
            <a:ext cx="1286947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93055" y="2941284"/>
            <a:ext cx="857964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93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81305" rtl="0" eaLnBrk="1" latinLnBrk="0" hangingPunct="1">
        <a:lnSpc>
          <a:spcPct val="90000"/>
        </a:lnSpc>
        <a:spcBef>
          <a:spcPct val="0"/>
        </a:spcBef>
        <a:buNone/>
        <a:defRPr sz="18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326" indent="-95326" algn="l" defTabSz="38130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168" kern="1200">
          <a:solidFill>
            <a:schemeClr val="tx1"/>
          </a:solidFill>
          <a:latin typeface="+mn-lt"/>
          <a:ea typeface="+mn-ea"/>
          <a:cs typeface="+mn-cs"/>
        </a:defRPr>
      </a:lvl1pPr>
      <a:lvl2pPr marL="285979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2pPr>
      <a:lvl3pPr marL="47663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834" kern="1200">
          <a:solidFill>
            <a:schemeClr val="tx1"/>
          </a:solidFill>
          <a:latin typeface="+mn-lt"/>
          <a:ea typeface="+mn-ea"/>
          <a:cs typeface="+mn-cs"/>
        </a:defRPr>
      </a:lvl3pPr>
      <a:lvl4pPr marL="66728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857936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1048588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23924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42989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620545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1pPr>
      <a:lvl2pPr marL="19065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2pPr>
      <a:lvl3pPr marL="381305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3pPr>
      <a:lvl4pPr marL="57195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76261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95326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143914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33456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525219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19C0F74-7C65-FE02-D9CF-5BB8BC4A01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079" y="0"/>
            <a:ext cx="3808095" cy="31734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21FA74-1151-ECC7-4CFC-04897EF4C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33" y="2498612"/>
            <a:ext cx="709426" cy="40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300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C81903-192E-9438-DEE1-81D0A5BEBC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4233"/>
            <a:ext cx="3813174" cy="31776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8DBFE10-6107-4E07-EEB2-B6750BCE2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60" y="254584"/>
            <a:ext cx="709426" cy="40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67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01E299-A863-527E-7266-2725F59712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456"/>
            <a:ext cx="3811587" cy="31763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EA46C3C-0160-151F-A93A-19AB184950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636" y="247940"/>
            <a:ext cx="709426" cy="40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224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Stormy Nesbit</cp:lastModifiedBy>
  <cp:revision>12</cp:revision>
  <dcterms:created xsi:type="dcterms:W3CDTF">2022-07-25T17:23:35Z</dcterms:created>
  <dcterms:modified xsi:type="dcterms:W3CDTF">2022-10-21T17:00:24Z</dcterms:modified>
</cp:coreProperties>
</file>