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</p:sldIdLst>
  <p:sldSz cx="15233650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F20"/>
    <a:srgbClr val="BE1A7F"/>
    <a:srgbClr val="000000"/>
    <a:srgbClr val="232F3E"/>
    <a:srgbClr val="FF9900"/>
    <a:srgbClr val="4FA755"/>
    <a:srgbClr val="222F3F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42"/>
    <p:restoredTop sz="94679"/>
  </p:normalViewPr>
  <p:slideViewPr>
    <p:cSldViewPr snapToGrid="0">
      <p:cViewPr>
        <p:scale>
          <a:sx n="93" d="100"/>
          <a:sy n="93" d="100"/>
        </p:scale>
        <p:origin x="1952" y="1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5007"/>
            <a:ext cx="11425238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88203"/>
            <a:ext cx="11425238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6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3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4543"/>
            <a:ext cx="3284756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4543"/>
            <a:ext cx="9663847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6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9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897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4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4543"/>
            <a:ext cx="13139023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4742"/>
            <a:ext cx="644454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12730"/>
            <a:ext cx="644454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4742"/>
            <a:ext cx="647628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12730"/>
            <a:ext cx="647628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63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8111"/>
            <a:ext cx="7712035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96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8111"/>
            <a:ext cx="7712035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9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4543"/>
            <a:ext cx="13139023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22712"/>
            <a:ext cx="13139023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90729"/>
            <a:ext cx="5141357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0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in a suit&#10;&#10;Description automatically generated with low confidence">
            <a:extLst>
              <a:ext uri="{FF2B5EF4-FFF2-40B4-BE49-F238E27FC236}">
                <a16:creationId xmlns:a16="http://schemas.microsoft.com/office/drawing/2014/main" id="{1C8B862F-72BC-C952-5F55-BA527A020C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15"/>
            <a:ext cx="15247464" cy="7966798"/>
          </a:xfrm>
          <a:prstGeom prst="rect">
            <a:avLst/>
          </a:prstGeom>
        </p:spPr>
      </p:pic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0DE7844-5069-5F09-A811-415742975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208" y="579046"/>
            <a:ext cx="1979962" cy="5965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235DE1-DBA3-D885-6417-E5F0B165196F}"/>
              </a:ext>
            </a:extLst>
          </p:cNvPr>
          <p:cNvSpPr txBox="1"/>
          <p:nvPr/>
        </p:nvSpPr>
        <p:spPr>
          <a:xfrm>
            <a:off x="946773" y="5035791"/>
            <a:ext cx="6205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spc="50" dirty="0">
                <a:solidFill>
                  <a:srgbClr val="231F20"/>
                </a:solidFill>
                <a:latin typeface="NeueHaasGroteskDisp Std Md" panose="020B0504020202020204" pitchFamily="34" charset="77"/>
              </a:rPr>
              <a:t>[AWS PARTNER]</a:t>
            </a:r>
          </a:p>
        </p:txBody>
      </p:sp>
    </p:spTree>
    <p:extLst>
      <p:ext uri="{BB962C8B-B14F-4D97-AF65-F5344CB8AC3E}">
        <p14:creationId xmlns:p14="http://schemas.microsoft.com/office/powerpoint/2010/main" val="2994503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with his arms crossed&#10;&#10;Description automatically generated with medium confidence">
            <a:extLst>
              <a:ext uri="{FF2B5EF4-FFF2-40B4-BE49-F238E27FC236}">
                <a16:creationId xmlns:a16="http://schemas.microsoft.com/office/drawing/2014/main" id="{D76D9245-5360-3331-34BF-2C34DFD01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15"/>
            <a:ext cx="15233650" cy="7959580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DBF63858-5BCD-F8E5-D18D-222E6F8B6B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208" y="579046"/>
            <a:ext cx="1979962" cy="5965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ABF2DD-21BD-EF1E-AB68-BF021FFB99E9}"/>
              </a:ext>
            </a:extLst>
          </p:cNvPr>
          <p:cNvSpPr txBox="1"/>
          <p:nvPr/>
        </p:nvSpPr>
        <p:spPr>
          <a:xfrm>
            <a:off x="892065" y="5339473"/>
            <a:ext cx="6205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50" dirty="0">
                <a:solidFill>
                  <a:srgbClr val="231F20"/>
                </a:solidFill>
                <a:latin typeface="NeueHaasGroteskDisp Std Md" panose="020B0504020202020204" pitchFamily="34" charset="77"/>
              </a:rPr>
              <a:t>[AWS PARTNER]</a:t>
            </a:r>
          </a:p>
        </p:txBody>
      </p:sp>
    </p:spTree>
    <p:extLst>
      <p:ext uri="{BB962C8B-B14F-4D97-AF65-F5344CB8AC3E}">
        <p14:creationId xmlns:p14="http://schemas.microsoft.com/office/powerpoint/2010/main" val="3262426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person, posing&#10;&#10;Description automatically generated">
            <a:extLst>
              <a:ext uri="{FF2B5EF4-FFF2-40B4-BE49-F238E27FC236}">
                <a16:creationId xmlns:a16="http://schemas.microsoft.com/office/drawing/2014/main" id="{8F96B270-879C-AFC5-FD8B-A859E86D0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215"/>
            <a:ext cx="15247463" cy="79667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A0AAEA-A4D3-1844-3F6F-EC45F46DE69D}"/>
              </a:ext>
            </a:extLst>
          </p:cNvPr>
          <p:cNvSpPr txBox="1"/>
          <p:nvPr/>
        </p:nvSpPr>
        <p:spPr>
          <a:xfrm>
            <a:off x="1037208" y="4524495"/>
            <a:ext cx="65796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200" spc="100" dirty="0">
                <a:solidFill>
                  <a:srgbClr val="BE1A7F"/>
                </a:solidFill>
                <a:latin typeface="NeueHaasGroteskDisp Std Md" panose="020B0504020202020204" pitchFamily="34" charset="77"/>
              </a:rPr>
              <a:t>with [AWS Partner]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986E25FF-0668-74DD-5079-7D053850B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208" y="579046"/>
            <a:ext cx="1979962" cy="59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535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</TotalTime>
  <Words>13</Words>
  <Application>Microsoft Macintosh PowerPoint</Application>
  <PresentationFormat>Custom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NeueHaasGroteskDisp Std Md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48</cp:revision>
  <dcterms:created xsi:type="dcterms:W3CDTF">2022-07-23T15:27:27Z</dcterms:created>
  <dcterms:modified xsi:type="dcterms:W3CDTF">2022-11-08T15:16:12Z</dcterms:modified>
</cp:coreProperties>
</file>