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</p:sldIdLst>
  <p:sldSz cx="15233650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4FA755"/>
    <a:srgbClr val="222F3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98"/>
    <p:restoredTop sz="94679"/>
  </p:normalViewPr>
  <p:slideViewPr>
    <p:cSldViewPr snapToGrid="0">
      <p:cViewPr>
        <p:scale>
          <a:sx n="100" d="100"/>
          <a:sy n="100" d="100"/>
        </p:scale>
        <p:origin x="1344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5007"/>
            <a:ext cx="11425238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88203"/>
            <a:ext cx="11425238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6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3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4543"/>
            <a:ext cx="3284756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4543"/>
            <a:ext cx="9663847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9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897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4543"/>
            <a:ext cx="13139023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4742"/>
            <a:ext cx="644454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12730"/>
            <a:ext cx="644454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4742"/>
            <a:ext cx="647628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12730"/>
            <a:ext cx="647628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6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8111"/>
            <a:ext cx="7712035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96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8111"/>
            <a:ext cx="7712035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9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4543"/>
            <a:ext cx="13139023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22712"/>
            <a:ext cx="13139023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90729"/>
            <a:ext cx="5141357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0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in a white coat&#10;&#10;Description automatically generated with medium confidence">
            <a:extLst>
              <a:ext uri="{FF2B5EF4-FFF2-40B4-BE49-F238E27FC236}">
                <a16:creationId xmlns:a16="http://schemas.microsoft.com/office/drawing/2014/main" id="{990361DB-719D-B90D-6B1F-64F81B1AB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15"/>
            <a:ext cx="15233650" cy="7959580"/>
          </a:xfrm>
          <a:prstGeom prst="rect">
            <a:avLst/>
          </a:prstGeom>
        </p:spPr>
      </p:pic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047" y="629288"/>
            <a:ext cx="1979962" cy="5965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235DE1-DBA3-D885-6417-E5F0B165196F}"/>
              </a:ext>
            </a:extLst>
          </p:cNvPr>
          <p:cNvSpPr txBox="1"/>
          <p:nvPr/>
        </p:nvSpPr>
        <p:spPr>
          <a:xfrm>
            <a:off x="719847" y="4623371"/>
            <a:ext cx="62055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pc="100" dirty="0">
                <a:solidFill>
                  <a:srgbClr val="FF9900"/>
                </a:solidFill>
                <a:latin typeface="NeueHaasGroteskDisp Std Md" panose="020B0504020202020204" pitchFamily="34" charset="77"/>
              </a:rPr>
              <a:t>with [AWS Partner]</a:t>
            </a:r>
          </a:p>
        </p:txBody>
      </p:sp>
    </p:spTree>
    <p:extLst>
      <p:ext uri="{BB962C8B-B14F-4D97-AF65-F5344CB8AC3E}">
        <p14:creationId xmlns:p14="http://schemas.microsoft.com/office/powerpoint/2010/main" val="2994503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holding a computer&#10;&#10;Description automatically generated with medium confidence">
            <a:extLst>
              <a:ext uri="{FF2B5EF4-FFF2-40B4-BE49-F238E27FC236}">
                <a16:creationId xmlns:a16="http://schemas.microsoft.com/office/drawing/2014/main" id="{B38B6D8F-D0AF-B06B-F3B7-C8585A81F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15"/>
            <a:ext cx="15233650" cy="7959580"/>
          </a:xfrm>
          <a:prstGeom prst="rect">
            <a:avLst/>
          </a:prstGeom>
        </p:spPr>
      </p:pic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12B49D38-3DF5-E8FA-9990-5C8513DE0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47" y="629288"/>
            <a:ext cx="1979962" cy="5965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4C032FD-60BD-0245-B488-F4E4CEB6BE7F}"/>
              </a:ext>
            </a:extLst>
          </p:cNvPr>
          <p:cNvSpPr txBox="1"/>
          <p:nvPr/>
        </p:nvSpPr>
        <p:spPr>
          <a:xfrm>
            <a:off x="719847" y="4127317"/>
            <a:ext cx="452525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pc="100" dirty="0">
                <a:solidFill>
                  <a:srgbClr val="FF9900"/>
                </a:solidFill>
                <a:latin typeface="NeueHaasGroteskDisp Std Md" panose="020B0504020202020204" pitchFamily="34" charset="77"/>
              </a:rPr>
              <a:t>[AWS Partner]</a:t>
            </a:r>
          </a:p>
        </p:txBody>
      </p:sp>
    </p:spTree>
    <p:extLst>
      <p:ext uri="{BB962C8B-B14F-4D97-AF65-F5344CB8AC3E}">
        <p14:creationId xmlns:p14="http://schemas.microsoft.com/office/powerpoint/2010/main" val="3262426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C2E051A2-ACBE-786E-82E6-0228A7DD9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15"/>
            <a:ext cx="15219842" cy="7952366"/>
          </a:xfrm>
          <a:prstGeom prst="rect">
            <a:avLst/>
          </a:prstGeom>
        </p:spPr>
      </p:pic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6524E0EC-3F20-0BB9-0122-EA59C9CF54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47" y="629288"/>
            <a:ext cx="1979962" cy="5965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A0AAEA-A4D3-1844-3F6F-EC45F46DE69D}"/>
              </a:ext>
            </a:extLst>
          </p:cNvPr>
          <p:cNvSpPr txBox="1"/>
          <p:nvPr/>
        </p:nvSpPr>
        <p:spPr>
          <a:xfrm>
            <a:off x="719847" y="2057217"/>
            <a:ext cx="513485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pc="100" dirty="0">
                <a:solidFill>
                  <a:srgbClr val="FF9900"/>
                </a:solidFill>
                <a:latin typeface="NeueHaasGroteskDisp Std Md" panose="020B0504020202020204" pitchFamily="34" charset="77"/>
              </a:rPr>
              <a:t>[AWS Partner]:</a:t>
            </a:r>
          </a:p>
        </p:txBody>
      </p:sp>
    </p:spTree>
    <p:extLst>
      <p:ext uri="{BB962C8B-B14F-4D97-AF65-F5344CB8AC3E}">
        <p14:creationId xmlns:p14="http://schemas.microsoft.com/office/powerpoint/2010/main" val="3083535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13</Words>
  <Application>Microsoft Macintosh PowerPoint</Application>
  <PresentationFormat>Custom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NeueHaasGroteskDisp Std Md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45</cp:revision>
  <dcterms:created xsi:type="dcterms:W3CDTF">2022-07-23T15:27:27Z</dcterms:created>
  <dcterms:modified xsi:type="dcterms:W3CDTF">2022-11-04T19:46:34Z</dcterms:modified>
</cp:coreProperties>
</file>