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</p:sldIdLst>
  <p:sldSz cx="13003213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99"/>
    <p:restoredTop sz="94679"/>
  </p:normalViewPr>
  <p:slideViewPr>
    <p:cSldViewPr snapToGrid="0">
      <p:cViewPr varScale="1">
        <p:scale>
          <a:sx n="149" d="100"/>
          <a:sy n="149" d="100"/>
        </p:scale>
        <p:origin x="184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402" y="1063907"/>
            <a:ext cx="9752410" cy="2263246"/>
          </a:xfrm>
        </p:spPr>
        <p:txBody>
          <a:bodyPr anchor="b"/>
          <a:lstStyle>
            <a:lvl1pPr algn="ctr"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402" y="3414432"/>
            <a:ext cx="9752410" cy="1569525"/>
          </a:xfrm>
        </p:spPr>
        <p:txBody>
          <a:bodyPr/>
          <a:lstStyle>
            <a:lvl1pPr marL="0" indent="0" algn="ctr">
              <a:buNone/>
              <a:defRPr sz="2275"/>
            </a:lvl1pPr>
            <a:lvl2pPr marL="433380" indent="0" algn="ctr">
              <a:buNone/>
              <a:defRPr sz="1896"/>
            </a:lvl2pPr>
            <a:lvl3pPr marL="866760" indent="0" algn="ctr">
              <a:buNone/>
              <a:defRPr sz="1706"/>
            </a:lvl3pPr>
            <a:lvl4pPr marL="1300140" indent="0" algn="ctr">
              <a:buNone/>
              <a:defRPr sz="1517"/>
            </a:lvl4pPr>
            <a:lvl5pPr marL="1733520" indent="0" algn="ctr">
              <a:buNone/>
              <a:defRPr sz="1517"/>
            </a:lvl5pPr>
            <a:lvl6pPr marL="2166899" indent="0" algn="ctr">
              <a:buNone/>
              <a:defRPr sz="1517"/>
            </a:lvl6pPr>
            <a:lvl7pPr marL="2600279" indent="0" algn="ctr">
              <a:buNone/>
              <a:defRPr sz="1517"/>
            </a:lvl7pPr>
            <a:lvl8pPr marL="3033659" indent="0" algn="ctr">
              <a:buNone/>
              <a:defRPr sz="1517"/>
            </a:lvl8pPr>
            <a:lvl9pPr marL="3467039" indent="0" algn="ctr">
              <a:buNone/>
              <a:defRPr sz="15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8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36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5424" y="346108"/>
            <a:ext cx="2803818" cy="55091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971" y="346108"/>
            <a:ext cx="8248913" cy="55091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7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4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198" y="1620690"/>
            <a:ext cx="11215271" cy="2704157"/>
          </a:xfrm>
        </p:spPr>
        <p:txBody>
          <a:bodyPr anchor="b"/>
          <a:lstStyle>
            <a:lvl1pPr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198" y="4350429"/>
            <a:ext cx="11215271" cy="1422052"/>
          </a:xfrm>
        </p:spPr>
        <p:txBody>
          <a:bodyPr/>
          <a:lstStyle>
            <a:lvl1pPr marL="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1pPr>
            <a:lvl2pPr marL="433380" indent="0">
              <a:buNone/>
              <a:defRPr sz="1896">
                <a:solidFill>
                  <a:schemeClr val="tx1">
                    <a:tint val="75000"/>
                  </a:schemeClr>
                </a:solidFill>
              </a:defRPr>
            </a:lvl2pPr>
            <a:lvl3pPr marL="866760" indent="0">
              <a:buNone/>
              <a:defRPr sz="1706">
                <a:solidFill>
                  <a:schemeClr val="tx1">
                    <a:tint val="75000"/>
                  </a:schemeClr>
                </a:solidFill>
              </a:defRPr>
            </a:lvl3pPr>
            <a:lvl4pPr marL="130014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4pPr>
            <a:lvl5pPr marL="173352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5pPr>
            <a:lvl6pPr marL="216689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6pPr>
            <a:lvl7pPr marL="260027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7pPr>
            <a:lvl8pPr marL="303365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8pPr>
            <a:lvl9pPr marL="346703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68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3971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2876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14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346109"/>
            <a:ext cx="11215271" cy="12565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665" y="1593603"/>
            <a:ext cx="5500968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665" y="2374602"/>
            <a:ext cx="5500968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877" y="1593603"/>
            <a:ext cx="5528059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877" y="2374602"/>
            <a:ext cx="5528059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8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059" y="935997"/>
            <a:ext cx="6582877" cy="4619791"/>
          </a:xfrm>
        </p:spPr>
        <p:txBody>
          <a:bodyPr/>
          <a:lstStyle>
            <a:lvl1pPr>
              <a:defRPr sz="3033"/>
            </a:lvl1pPr>
            <a:lvl2pPr>
              <a:defRPr sz="2654"/>
            </a:lvl2pPr>
            <a:lvl3pPr>
              <a:defRPr sz="2275"/>
            </a:lvl3pPr>
            <a:lvl4pPr>
              <a:defRPr sz="1896"/>
            </a:lvl4pPr>
            <a:lvl5pPr>
              <a:defRPr sz="1896"/>
            </a:lvl5pPr>
            <a:lvl6pPr>
              <a:defRPr sz="1896"/>
            </a:lvl6pPr>
            <a:lvl7pPr>
              <a:defRPr sz="1896"/>
            </a:lvl7pPr>
            <a:lvl8pPr>
              <a:defRPr sz="1896"/>
            </a:lvl8pPr>
            <a:lvl9pPr>
              <a:defRPr sz="18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6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059" y="935997"/>
            <a:ext cx="6582877" cy="4619791"/>
          </a:xfrm>
        </p:spPr>
        <p:txBody>
          <a:bodyPr anchor="t"/>
          <a:lstStyle>
            <a:lvl1pPr marL="0" indent="0">
              <a:buNone/>
              <a:defRPr sz="3033"/>
            </a:lvl1pPr>
            <a:lvl2pPr marL="433380" indent="0">
              <a:buNone/>
              <a:defRPr sz="2654"/>
            </a:lvl2pPr>
            <a:lvl3pPr marL="866760" indent="0">
              <a:buNone/>
              <a:defRPr sz="2275"/>
            </a:lvl3pPr>
            <a:lvl4pPr marL="1300140" indent="0">
              <a:buNone/>
              <a:defRPr sz="1896"/>
            </a:lvl4pPr>
            <a:lvl5pPr marL="1733520" indent="0">
              <a:buNone/>
              <a:defRPr sz="1896"/>
            </a:lvl5pPr>
            <a:lvl6pPr marL="2166899" indent="0">
              <a:buNone/>
              <a:defRPr sz="1896"/>
            </a:lvl6pPr>
            <a:lvl7pPr marL="2600279" indent="0">
              <a:buNone/>
              <a:defRPr sz="1896"/>
            </a:lvl7pPr>
            <a:lvl8pPr marL="3033659" indent="0">
              <a:buNone/>
              <a:defRPr sz="1896"/>
            </a:lvl8pPr>
            <a:lvl9pPr marL="3467039" indent="0">
              <a:buNone/>
              <a:defRPr sz="189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5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3971" y="346109"/>
            <a:ext cx="11215271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971" y="1730541"/>
            <a:ext cx="11215271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71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315" y="6025291"/>
            <a:ext cx="4388584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3519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7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866760" rtl="0" eaLnBrk="1" latinLnBrk="0" hangingPunct="1">
        <a:lnSpc>
          <a:spcPct val="90000"/>
        </a:lnSpc>
        <a:spcBef>
          <a:spcPct val="0"/>
        </a:spcBef>
        <a:buNone/>
        <a:defRPr sz="41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90" indent="-216690" algn="l" defTabSz="866760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1pPr>
      <a:lvl2pPr marL="65007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45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683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95020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38358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81696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25034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68372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3338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86676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3pPr>
      <a:lvl4pPr marL="130014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73352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16689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60027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03365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46703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in a white coat&#10;&#10;Description automatically generated with medium confidence">
            <a:extLst>
              <a:ext uri="{FF2B5EF4-FFF2-40B4-BE49-F238E27FC236}">
                <a16:creationId xmlns:a16="http://schemas.microsoft.com/office/drawing/2014/main" id="{A422A5B5-2B39-764E-A5AE-5F25C1E16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-1"/>
            <a:ext cx="13001626" cy="6500813"/>
          </a:xfrm>
          <a:prstGeom prst="rect">
            <a:avLst/>
          </a:prstGeom>
        </p:spPr>
      </p:pic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ABAF7038-5CE1-ECD0-C2E5-525697B7B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97" y="469516"/>
            <a:ext cx="1607793" cy="481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DFAB82-31F8-61B1-693A-2B15EFA483E0}"/>
              </a:ext>
            </a:extLst>
          </p:cNvPr>
          <p:cNvSpPr txBox="1"/>
          <p:nvPr/>
        </p:nvSpPr>
        <p:spPr>
          <a:xfrm>
            <a:off x="527983" y="3794429"/>
            <a:ext cx="6205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90" dirty="0">
                <a:solidFill>
                  <a:srgbClr val="FF9900"/>
                </a:solidFill>
                <a:latin typeface="NeueHaasGroteskDisp Std Md" panose="020B0504020202020204" pitchFamily="34" charset="77"/>
              </a:rPr>
              <a:t>with [AWS Partner]</a:t>
            </a:r>
          </a:p>
        </p:txBody>
      </p:sp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holding a computer&#10;&#10;Description automatically generated with medium confidence">
            <a:extLst>
              <a:ext uri="{FF2B5EF4-FFF2-40B4-BE49-F238E27FC236}">
                <a16:creationId xmlns:a16="http://schemas.microsoft.com/office/drawing/2014/main" id="{C9B62D9A-6699-CC06-C672-624B76CA5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-1"/>
            <a:ext cx="13001626" cy="6500813"/>
          </a:xfrm>
          <a:prstGeom prst="rect">
            <a:avLst/>
          </a:prstGeom>
        </p:spPr>
      </p:pic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AA570F54-2FA6-5C6D-9F94-7059DDFA3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97" y="469516"/>
            <a:ext cx="1607793" cy="4810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557E65-53A9-8E51-5FF8-D3E9553C6096}"/>
              </a:ext>
            </a:extLst>
          </p:cNvPr>
          <p:cNvSpPr txBox="1"/>
          <p:nvPr/>
        </p:nvSpPr>
        <p:spPr>
          <a:xfrm>
            <a:off x="502345" y="3512418"/>
            <a:ext cx="6205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90" dirty="0">
                <a:solidFill>
                  <a:srgbClr val="FF9900"/>
                </a:solidFill>
                <a:latin typeface="NeueHaasGroteskDisp Std Md" panose="020B0504020202020204" pitchFamily="34" charset="77"/>
              </a:rPr>
              <a:t>[AWS Partner]</a:t>
            </a:r>
          </a:p>
        </p:txBody>
      </p:sp>
    </p:spTree>
    <p:extLst>
      <p:ext uri="{BB962C8B-B14F-4D97-AF65-F5344CB8AC3E}">
        <p14:creationId xmlns:p14="http://schemas.microsoft.com/office/powerpoint/2010/main" val="611968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71A3A8FF-40F4-8119-CEF7-533216994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" y="0"/>
            <a:ext cx="13001627" cy="6500814"/>
          </a:xfrm>
          <a:prstGeom prst="rect">
            <a:avLst/>
          </a:prstGeom>
        </p:spPr>
      </p:pic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058A13CB-F0B7-7EC0-A9F6-E2A0D3CB8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97" y="469516"/>
            <a:ext cx="1607793" cy="4810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B0B361-C027-1000-0B0C-81F232E41CFB}"/>
              </a:ext>
            </a:extLst>
          </p:cNvPr>
          <p:cNvSpPr txBox="1"/>
          <p:nvPr/>
        </p:nvSpPr>
        <p:spPr>
          <a:xfrm>
            <a:off x="502345" y="1572523"/>
            <a:ext cx="6205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90" dirty="0">
                <a:solidFill>
                  <a:srgbClr val="FF9900"/>
                </a:solidFill>
                <a:latin typeface="NeueHaasGroteskDisp Std Md" panose="020B0504020202020204" pitchFamily="34" charset="77"/>
              </a:rPr>
              <a:t>[AWS Partner]</a:t>
            </a:r>
          </a:p>
        </p:txBody>
      </p:sp>
    </p:spTree>
    <p:extLst>
      <p:ext uri="{BB962C8B-B14F-4D97-AF65-F5344CB8AC3E}">
        <p14:creationId xmlns:p14="http://schemas.microsoft.com/office/powerpoint/2010/main" val="417174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13</Words>
  <Application>Microsoft Macintosh PowerPoint</Application>
  <PresentationFormat>Custom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NeueHaasGroteskDisp Std Md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70</cp:revision>
  <dcterms:created xsi:type="dcterms:W3CDTF">2022-07-23T15:27:27Z</dcterms:created>
  <dcterms:modified xsi:type="dcterms:W3CDTF">2022-11-04T19:47:22Z</dcterms:modified>
</cp:coreProperties>
</file>