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6" r:id="rId2"/>
    <p:sldId id="257" r:id="rId3"/>
    <p:sldId id="258" r:id="rId4"/>
  </p:sldIdLst>
  <p:sldSz cx="8120063" cy="1271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3"/>
    <p:restoredTop sz="94679"/>
  </p:normalViewPr>
  <p:slideViewPr>
    <p:cSldViewPr snapToGrid="0">
      <p:cViewPr varScale="1">
        <p:scale>
          <a:sx n="238" d="100"/>
          <a:sy n="238" d="100"/>
        </p:scale>
        <p:origin x="184" y="2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5008" y="208105"/>
            <a:ext cx="6090047" cy="442701"/>
          </a:xfrm>
        </p:spPr>
        <p:txBody>
          <a:bodyPr anchor="b"/>
          <a:lstStyle>
            <a:lvl1pPr algn="ctr">
              <a:defRPr sz="1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5008" y="667878"/>
            <a:ext cx="6090047" cy="307006"/>
          </a:xfrm>
        </p:spPr>
        <p:txBody>
          <a:bodyPr/>
          <a:lstStyle>
            <a:lvl1pPr marL="0" indent="0" algn="ctr">
              <a:buNone/>
              <a:defRPr sz="445"/>
            </a:lvl1pPr>
            <a:lvl2pPr marL="84765" indent="0" algn="ctr">
              <a:buNone/>
              <a:defRPr sz="371"/>
            </a:lvl2pPr>
            <a:lvl3pPr marL="169530" indent="0" algn="ctr">
              <a:buNone/>
              <a:defRPr sz="334"/>
            </a:lvl3pPr>
            <a:lvl4pPr marL="254295" indent="0" algn="ctr">
              <a:buNone/>
              <a:defRPr sz="297"/>
            </a:lvl4pPr>
            <a:lvl5pPr marL="339060" indent="0" algn="ctr">
              <a:buNone/>
              <a:defRPr sz="297"/>
            </a:lvl5pPr>
            <a:lvl6pPr marL="423824" indent="0" algn="ctr">
              <a:buNone/>
              <a:defRPr sz="297"/>
            </a:lvl6pPr>
            <a:lvl7pPr marL="508589" indent="0" algn="ctr">
              <a:buNone/>
              <a:defRPr sz="297"/>
            </a:lvl7pPr>
            <a:lvl8pPr marL="593354" indent="0" algn="ctr">
              <a:buNone/>
              <a:defRPr sz="297"/>
            </a:lvl8pPr>
            <a:lvl9pPr marL="678119" indent="0" algn="ctr">
              <a:buNone/>
              <a:defRPr sz="29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61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9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10920" y="67700"/>
            <a:ext cx="1750889" cy="1077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254" y="67700"/>
            <a:ext cx="5151165" cy="1077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74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8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025" y="317014"/>
            <a:ext cx="7003554" cy="528945"/>
          </a:xfrm>
        </p:spPr>
        <p:txBody>
          <a:bodyPr anchor="b"/>
          <a:lstStyle>
            <a:lvl1pPr>
              <a:defRPr sz="1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025" y="850963"/>
            <a:ext cx="7003554" cy="278160"/>
          </a:xfrm>
        </p:spPr>
        <p:txBody>
          <a:bodyPr/>
          <a:lstStyle>
            <a:lvl1pPr marL="0" indent="0">
              <a:buNone/>
              <a:defRPr sz="445">
                <a:solidFill>
                  <a:schemeClr val="tx1">
                    <a:tint val="75000"/>
                  </a:schemeClr>
                </a:solidFill>
              </a:defRPr>
            </a:lvl1pPr>
            <a:lvl2pPr marL="84765" indent="0">
              <a:buNone/>
              <a:defRPr sz="371">
                <a:solidFill>
                  <a:schemeClr val="tx1">
                    <a:tint val="75000"/>
                  </a:schemeClr>
                </a:solidFill>
              </a:defRPr>
            </a:lvl2pPr>
            <a:lvl3pPr marL="169530" indent="0">
              <a:buNone/>
              <a:defRPr sz="334">
                <a:solidFill>
                  <a:schemeClr val="tx1">
                    <a:tint val="75000"/>
                  </a:schemeClr>
                </a:solidFill>
              </a:defRPr>
            </a:lvl3pPr>
            <a:lvl4pPr marL="254295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4pPr>
            <a:lvl5pPr marL="339060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5pPr>
            <a:lvl6pPr marL="423824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6pPr>
            <a:lvl7pPr marL="508589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7pPr>
            <a:lvl8pPr marL="593354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8pPr>
            <a:lvl9pPr marL="678119" indent="0">
              <a:buNone/>
              <a:defRPr sz="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81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254" y="338501"/>
            <a:ext cx="3451027" cy="8068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0782" y="338501"/>
            <a:ext cx="3451027" cy="8068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503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67700"/>
            <a:ext cx="7003554" cy="245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9312" y="311716"/>
            <a:ext cx="3435167" cy="152767"/>
          </a:xfrm>
        </p:spPr>
        <p:txBody>
          <a:bodyPr anchor="b"/>
          <a:lstStyle>
            <a:lvl1pPr marL="0" indent="0">
              <a:buNone/>
              <a:defRPr sz="445" b="1"/>
            </a:lvl1pPr>
            <a:lvl2pPr marL="84765" indent="0">
              <a:buNone/>
              <a:defRPr sz="371" b="1"/>
            </a:lvl2pPr>
            <a:lvl3pPr marL="169530" indent="0">
              <a:buNone/>
              <a:defRPr sz="334" b="1"/>
            </a:lvl3pPr>
            <a:lvl4pPr marL="254295" indent="0">
              <a:buNone/>
              <a:defRPr sz="297" b="1"/>
            </a:lvl4pPr>
            <a:lvl5pPr marL="339060" indent="0">
              <a:buNone/>
              <a:defRPr sz="297" b="1"/>
            </a:lvl5pPr>
            <a:lvl6pPr marL="423824" indent="0">
              <a:buNone/>
              <a:defRPr sz="297" b="1"/>
            </a:lvl6pPr>
            <a:lvl7pPr marL="508589" indent="0">
              <a:buNone/>
              <a:defRPr sz="297" b="1"/>
            </a:lvl7pPr>
            <a:lvl8pPr marL="593354" indent="0">
              <a:buNone/>
              <a:defRPr sz="297" b="1"/>
            </a:lvl8pPr>
            <a:lvl9pPr marL="678119" indent="0">
              <a:buNone/>
              <a:defRPr sz="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312" y="464483"/>
            <a:ext cx="3435167" cy="683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10782" y="311716"/>
            <a:ext cx="3452084" cy="152767"/>
          </a:xfrm>
        </p:spPr>
        <p:txBody>
          <a:bodyPr anchor="b"/>
          <a:lstStyle>
            <a:lvl1pPr marL="0" indent="0">
              <a:buNone/>
              <a:defRPr sz="445" b="1"/>
            </a:lvl1pPr>
            <a:lvl2pPr marL="84765" indent="0">
              <a:buNone/>
              <a:defRPr sz="371" b="1"/>
            </a:lvl2pPr>
            <a:lvl3pPr marL="169530" indent="0">
              <a:buNone/>
              <a:defRPr sz="334" b="1"/>
            </a:lvl3pPr>
            <a:lvl4pPr marL="254295" indent="0">
              <a:buNone/>
              <a:defRPr sz="297" b="1"/>
            </a:lvl4pPr>
            <a:lvl5pPr marL="339060" indent="0">
              <a:buNone/>
              <a:defRPr sz="297" b="1"/>
            </a:lvl5pPr>
            <a:lvl6pPr marL="423824" indent="0">
              <a:buNone/>
              <a:defRPr sz="297" b="1"/>
            </a:lvl6pPr>
            <a:lvl7pPr marL="508589" indent="0">
              <a:buNone/>
              <a:defRPr sz="297" b="1"/>
            </a:lvl7pPr>
            <a:lvl8pPr marL="593354" indent="0">
              <a:buNone/>
              <a:defRPr sz="297" b="1"/>
            </a:lvl8pPr>
            <a:lvl9pPr marL="678119" indent="0">
              <a:buNone/>
              <a:defRPr sz="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10782" y="464483"/>
            <a:ext cx="3452084" cy="683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7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08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68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3" y="84772"/>
            <a:ext cx="2618931" cy="296704"/>
          </a:xfrm>
        </p:spPr>
        <p:txBody>
          <a:bodyPr anchor="b"/>
          <a:lstStyle>
            <a:lvl1pPr>
              <a:defRPr sz="5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2084" y="183085"/>
            <a:ext cx="4110782" cy="903652"/>
          </a:xfrm>
        </p:spPr>
        <p:txBody>
          <a:bodyPr/>
          <a:lstStyle>
            <a:lvl1pPr>
              <a:defRPr sz="593"/>
            </a:lvl1pPr>
            <a:lvl2pPr>
              <a:defRPr sz="519"/>
            </a:lvl2pPr>
            <a:lvl3pPr>
              <a:defRPr sz="445"/>
            </a:lvl3pPr>
            <a:lvl4pPr>
              <a:defRPr sz="371"/>
            </a:lvl4pPr>
            <a:lvl5pPr>
              <a:defRPr sz="371"/>
            </a:lvl5pPr>
            <a:lvl6pPr>
              <a:defRPr sz="371"/>
            </a:lvl6pPr>
            <a:lvl7pPr>
              <a:defRPr sz="371"/>
            </a:lvl7pPr>
            <a:lvl8pPr>
              <a:defRPr sz="371"/>
            </a:lvl8pPr>
            <a:lvl9pPr>
              <a:defRPr sz="3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3" y="381477"/>
            <a:ext cx="2618931" cy="706732"/>
          </a:xfrm>
        </p:spPr>
        <p:txBody>
          <a:bodyPr/>
          <a:lstStyle>
            <a:lvl1pPr marL="0" indent="0">
              <a:buNone/>
              <a:defRPr sz="297"/>
            </a:lvl1pPr>
            <a:lvl2pPr marL="84765" indent="0">
              <a:buNone/>
              <a:defRPr sz="260"/>
            </a:lvl2pPr>
            <a:lvl3pPr marL="169530" indent="0">
              <a:buNone/>
              <a:defRPr sz="222"/>
            </a:lvl3pPr>
            <a:lvl4pPr marL="254295" indent="0">
              <a:buNone/>
              <a:defRPr sz="185"/>
            </a:lvl4pPr>
            <a:lvl5pPr marL="339060" indent="0">
              <a:buNone/>
              <a:defRPr sz="185"/>
            </a:lvl5pPr>
            <a:lvl6pPr marL="423824" indent="0">
              <a:buNone/>
              <a:defRPr sz="185"/>
            </a:lvl6pPr>
            <a:lvl7pPr marL="508589" indent="0">
              <a:buNone/>
              <a:defRPr sz="185"/>
            </a:lvl7pPr>
            <a:lvl8pPr marL="593354" indent="0">
              <a:buNone/>
              <a:defRPr sz="185"/>
            </a:lvl8pPr>
            <a:lvl9pPr marL="678119" indent="0">
              <a:buNone/>
              <a:defRPr sz="1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54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3" y="84772"/>
            <a:ext cx="2618931" cy="296704"/>
          </a:xfrm>
        </p:spPr>
        <p:txBody>
          <a:bodyPr anchor="b"/>
          <a:lstStyle>
            <a:lvl1pPr>
              <a:defRPr sz="5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52084" y="183085"/>
            <a:ext cx="4110782" cy="903652"/>
          </a:xfrm>
        </p:spPr>
        <p:txBody>
          <a:bodyPr anchor="t"/>
          <a:lstStyle>
            <a:lvl1pPr marL="0" indent="0">
              <a:buNone/>
              <a:defRPr sz="593"/>
            </a:lvl1pPr>
            <a:lvl2pPr marL="84765" indent="0">
              <a:buNone/>
              <a:defRPr sz="519"/>
            </a:lvl2pPr>
            <a:lvl3pPr marL="169530" indent="0">
              <a:buNone/>
              <a:defRPr sz="445"/>
            </a:lvl3pPr>
            <a:lvl4pPr marL="254295" indent="0">
              <a:buNone/>
              <a:defRPr sz="371"/>
            </a:lvl4pPr>
            <a:lvl5pPr marL="339060" indent="0">
              <a:buNone/>
              <a:defRPr sz="371"/>
            </a:lvl5pPr>
            <a:lvl6pPr marL="423824" indent="0">
              <a:buNone/>
              <a:defRPr sz="371"/>
            </a:lvl6pPr>
            <a:lvl7pPr marL="508589" indent="0">
              <a:buNone/>
              <a:defRPr sz="371"/>
            </a:lvl7pPr>
            <a:lvl8pPr marL="593354" indent="0">
              <a:buNone/>
              <a:defRPr sz="371"/>
            </a:lvl8pPr>
            <a:lvl9pPr marL="678119" indent="0">
              <a:buNone/>
              <a:defRPr sz="37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3" y="381477"/>
            <a:ext cx="2618931" cy="706732"/>
          </a:xfrm>
        </p:spPr>
        <p:txBody>
          <a:bodyPr/>
          <a:lstStyle>
            <a:lvl1pPr marL="0" indent="0">
              <a:buNone/>
              <a:defRPr sz="297"/>
            </a:lvl1pPr>
            <a:lvl2pPr marL="84765" indent="0">
              <a:buNone/>
              <a:defRPr sz="260"/>
            </a:lvl2pPr>
            <a:lvl3pPr marL="169530" indent="0">
              <a:buNone/>
              <a:defRPr sz="222"/>
            </a:lvl3pPr>
            <a:lvl4pPr marL="254295" indent="0">
              <a:buNone/>
              <a:defRPr sz="185"/>
            </a:lvl4pPr>
            <a:lvl5pPr marL="339060" indent="0">
              <a:buNone/>
              <a:defRPr sz="185"/>
            </a:lvl5pPr>
            <a:lvl6pPr marL="423824" indent="0">
              <a:buNone/>
              <a:defRPr sz="185"/>
            </a:lvl6pPr>
            <a:lvl7pPr marL="508589" indent="0">
              <a:buNone/>
              <a:defRPr sz="185"/>
            </a:lvl7pPr>
            <a:lvl8pPr marL="593354" indent="0">
              <a:buNone/>
              <a:defRPr sz="185"/>
            </a:lvl8pPr>
            <a:lvl9pPr marL="678119" indent="0">
              <a:buNone/>
              <a:defRPr sz="1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33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255" y="67700"/>
            <a:ext cx="7003554" cy="245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255" y="338501"/>
            <a:ext cx="7003554" cy="806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8254" y="1178574"/>
            <a:ext cx="1827014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37B57-D121-E04A-ACDB-59D203F66776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9771" y="1178574"/>
            <a:ext cx="2740521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4795" y="1178574"/>
            <a:ext cx="1827014" cy="6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F4184-E50D-AF43-84AD-3F82C24DB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67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69530" rtl="0" eaLnBrk="1" latinLnBrk="0" hangingPunct="1">
        <a:lnSpc>
          <a:spcPct val="90000"/>
        </a:lnSpc>
        <a:spcBef>
          <a:spcPct val="0"/>
        </a:spcBef>
        <a:buNone/>
        <a:defRPr sz="8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382" indent="-42382" algn="l" defTabSz="169530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519" kern="1200">
          <a:solidFill>
            <a:schemeClr val="tx1"/>
          </a:solidFill>
          <a:latin typeface="+mn-lt"/>
          <a:ea typeface="+mn-ea"/>
          <a:cs typeface="+mn-cs"/>
        </a:defRPr>
      </a:lvl1pPr>
      <a:lvl2pPr marL="12714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445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71" kern="1200">
          <a:solidFill>
            <a:schemeClr val="tx1"/>
          </a:solidFill>
          <a:latin typeface="+mn-lt"/>
          <a:ea typeface="+mn-ea"/>
          <a:cs typeface="+mn-cs"/>
        </a:defRPr>
      </a:lvl3pPr>
      <a:lvl4pPr marL="29667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4pPr>
      <a:lvl5pPr marL="38144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5pPr>
      <a:lvl6pPr marL="46620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6pPr>
      <a:lvl7pPr marL="550972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7pPr>
      <a:lvl8pPr marL="635737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8pPr>
      <a:lvl9pPr marL="720501" indent="-42382" algn="l" defTabSz="169530" rtl="0" eaLnBrk="1" latinLnBrk="0" hangingPunct="1">
        <a:lnSpc>
          <a:spcPct val="90000"/>
        </a:lnSpc>
        <a:spcBef>
          <a:spcPts val="9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1pPr>
      <a:lvl2pPr marL="84765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2pPr>
      <a:lvl3pPr marL="16953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3pPr>
      <a:lvl4pPr marL="254295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4pPr>
      <a:lvl5pPr marL="339060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5pPr>
      <a:lvl6pPr marL="423824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6pPr>
      <a:lvl7pPr marL="508589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7pPr>
      <a:lvl8pPr marL="593354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8pPr>
      <a:lvl9pPr marL="678119" algn="l" defTabSz="169530" rtl="0" eaLnBrk="1" latinLnBrk="0" hangingPunct="1">
        <a:defRPr sz="3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xt&#10;&#10;Description automatically generated with medium confidence">
            <a:extLst>
              <a:ext uri="{FF2B5EF4-FFF2-40B4-BE49-F238E27FC236}">
                <a16:creationId xmlns:a16="http://schemas.microsoft.com/office/drawing/2014/main" id="{51AF0934-04D5-70A3-41A3-8ABCC58FB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14"/>
            <a:ext cx="8129117" cy="1270174"/>
          </a:xfrm>
          <a:prstGeom prst="rect">
            <a:avLst/>
          </a:prstGeom>
        </p:spPr>
      </p:pic>
      <p:pic>
        <p:nvPicPr>
          <p:cNvPr id="11" name="Picture 10" descr="A picture containing circle&#10;&#10;Description automatically generated">
            <a:extLst>
              <a:ext uri="{FF2B5EF4-FFF2-40B4-BE49-F238E27FC236}">
                <a16:creationId xmlns:a16="http://schemas.microsoft.com/office/drawing/2014/main" id="{D7B7A682-5328-3A3D-8ACD-FF6D97B59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49" y="402268"/>
            <a:ext cx="707654" cy="46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63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19261EAF-A429-6B9F-2671-6995A0D16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14"/>
            <a:ext cx="8129117" cy="1270174"/>
          </a:xfrm>
          <a:prstGeom prst="rect">
            <a:avLst/>
          </a:prstGeom>
        </p:spPr>
      </p:pic>
      <p:pic>
        <p:nvPicPr>
          <p:cNvPr id="4" name="Picture 3" descr="A picture containing circle&#10;&#10;Description automatically generated">
            <a:extLst>
              <a:ext uri="{FF2B5EF4-FFF2-40B4-BE49-F238E27FC236}">
                <a16:creationId xmlns:a16="http://schemas.microsoft.com/office/drawing/2014/main" id="{E7D90318-9AAE-7E0A-3FA2-826C85F66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49" y="402268"/>
            <a:ext cx="707654" cy="46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27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81832E23-22F7-9136-AC24-6668A92D3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4"/>
            <a:ext cx="8109488" cy="1267107"/>
          </a:xfrm>
          <a:prstGeom prst="rect">
            <a:avLst/>
          </a:prstGeom>
        </p:spPr>
      </p:pic>
      <p:pic>
        <p:nvPicPr>
          <p:cNvPr id="9" name="Picture 8" descr="A picture containing circle&#10;&#10;Description automatically generated">
            <a:extLst>
              <a:ext uri="{FF2B5EF4-FFF2-40B4-BE49-F238E27FC236}">
                <a16:creationId xmlns:a16="http://schemas.microsoft.com/office/drawing/2014/main" id="{7CA23538-E0A6-FE98-7330-8679E47D0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49" y="402268"/>
            <a:ext cx="707654" cy="46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9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35</cp:revision>
  <dcterms:created xsi:type="dcterms:W3CDTF">2022-07-25T17:27:08Z</dcterms:created>
  <dcterms:modified xsi:type="dcterms:W3CDTF">2022-11-04T19:29:47Z</dcterms:modified>
</cp:coreProperties>
</file>