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694"/>
  </p:normalViewPr>
  <p:slideViewPr>
    <p:cSldViewPr snapToGrid="0">
      <p:cViewPr varScale="1">
        <p:scale>
          <a:sx n="104" d="100"/>
          <a:sy n="104" d="100"/>
        </p:scale>
        <p:origin x="44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3CDBF2A-4C3C-9EF5-3851-8C54638E668C}"/>
              </a:ext>
            </a:extLst>
          </p:cNvPr>
          <p:cNvPicPr>
            <a:picLocks/>
          </p:cNvPicPr>
          <p:nvPr/>
        </p:nvPicPr>
        <p:blipFill>
          <a:blip r:embed="rId2"/>
          <a:srcRect/>
          <a:stretch/>
        </p:blipFill>
        <p:spPr>
          <a:xfrm>
            <a:off x="-13809" y="4349"/>
            <a:ext cx="15261268" cy="7974012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50" y="676494"/>
            <a:ext cx="1979962" cy="5965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A743F1-056F-5B17-15EB-9C36D5742029}"/>
              </a:ext>
            </a:extLst>
          </p:cNvPr>
          <p:cNvSpPr txBox="1"/>
          <p:nvPr/>
        </p:nvSpPr>
        <p:spPr>
          <a:xfrm>
            <a:off x="751481" y="4540942"/>
            <a:ext cx="766083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5400" spc="200" dirty="0">
                <a:ln w="4445">
                  <a:noFill/>
                  <a:prstDash val="solid"/>
                </a:ln>
                <a:solidFill>
                  <a:srgbClr val="345B78"/>
                </a:solidFill>
                <a:latin typeface="NeueHaasGroteskDisp Pro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F9D03E0-CB00-1301-18D3-88F9ABDD1AEB}"/>
              </a:ext>
            </a:extLst>
          </p:cNvPr>
          <p:cNvPicPr>
            <a:picLocks/>
          </p:cNvPicPr>
          <p:nvPr/>
        </p:nvPicPr>
        <p:blipFill>
          <a:blip r:embed="rId2"/>
          <a:srcRect/>
          <a:stretch/>
        </p:blipFill>
        <p:spPr>
          <a:xfrm>
            <a:off x="-27618" y="4348"/>
            <a:ext cx="15261268" cy="7974012"/>
          </a:xfrm>
          <a:prstGeom prst="rect">
            <a:avLst/>
          </a:prstGeom>
        </p:spPr>
      </p:pic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5360D90D-69F0-BDBE-262D-1CA6B69C4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0" y="676494"/>
            <a:ext cx="1979962" cy="5965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855A30-3FCD-6C9A-0480-CCBE5E59EF16}"/>
              </a:ext>
            </a:extLst>
          </p:cNvPr>
          <p:cNvSpPr txBox="1"/>
          <p:nvPr/>
        </p:nvSpPr>
        <p:spPr>
          <a:xfrm>
            <a:off x="726766" y="4213453"/>
            <a:ext cx="766083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5400" spc="200" dirty="0">
                <a:ln w="4445">
                  <a:noFill/>
                  <a:prstDash val="solid"/>
                </a:ln>
                <a:solidFill>
                  <a:srgbClr val="345B78"/>
                </a:solidFill>
                <a:latin typeface="NeueHaasGroteskDisp Pro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3262426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09607D0-3EB5-2F1A-85CB-F04E931F5E65}"/>
              </a:ext>
            </a:extLst>
          </p:cNvPr>
          <p:cNvPicPr>
            <a:picLocks/>
          </p:cNvPicPr>
          <p:nvPr/>
        </p:nvPicPr>
        <p:blipFill>
          <a:blip r:embed="rId2"/>
          <a:srcRect/>
          <a:stretch/>
        </p:blipFill>
        <p:spPr>
          <a:xfrm>
            <a:off x="0" y="1"/>
            <a:ext cx="15261268" cy="7974012"/>
          </a:xfrm>
          <a:prstGeom prst="rect">
            <a:avLst/>
          </a:prstGeom>
        </p:spPr>
      </p:pic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D5AA9926-63D3-C52F-4FB4-807E70191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0" y="676494"/>
            <a:ext cx="1979962" cy="5965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A3208D-D233-3DE5-FBD8-1935DE67FDCB}"/>
              </a:ext>
            </a:extLst>
          </p:cNvPr>
          <p:cNvSpPr txBox="1"/>
          <p:nvPr/>
        </p:nvSpPr>
        <p:spPr>
          <a:xfrm>
            <a:off x="739122" y="4417374"/>
            <a:ext cx="766083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5400" spc="200" dirty="0">
                <a:ln w="4445">
                  <a:noFill/>
                  <a:prstDash val="solid"/>
                </a:ln>
                <a:solidFill>
                  <a:srgbClr val="345B78"/>
                </a:solidFill>
                <a:latin typeface="NeueHaasGroteskDisp Pro Md" panose="020B0504020202020204" pitchFamily="34" charset="77"/>
              </a:rPr>
              <a:t>With [AWS Partner]</a:t>
            </a:r>
          </a:p>
        </p:txBody>
      </p:sp>
    </p:spTree>
    <p:extLst>
      <p:ext uri="{BB962C8B-B14F-4D97-AF65-F5344CB8AC3E}">
        <p14:creationId xmlns:p14="http://schemas.microsoft.com/office/powerpoint/2010/main" val="308353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</TotalTime>
  <Words>15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NeueHaasGroteskDisp Pro Md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Stormy Nesbit</cp:lastModifiedBy>
  <cp:revision>40</cp:revision>
  <dcterms:created xsi:type="dcterms:W3CDTF">2022-07-23T15:27:27Z</dcterms:created>
  <dcterms:modified xsi:type="dcterms:W3CDTF">2022-10-20T20:48:25Z</dcterms:modified>
</cp:coreProperties>
</file>