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sldIdLst>
    <p:sldId id="256" r:id="rId2"/>
    <p:sldId id="257" r:id="rId3"/>
    <p:sldId id="258" r:id="rId4"/>
  </p:sldIdLst>
  <p:sldSz cx="13003213" cy="6500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5B78"/>
    <a:srgbClr val="222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47"/>
    <p:restoredTop sz="94694"/>
  </p:normalViewPr>
  <p:slideViewPr>
    <p:cSldViewPr snapToGrid="0">
      <p:cViewPr varScale="1">
        <p:scale>
          <a:sx n="96" d="100"/>
          <a:sy n="96" d="100"/>
        </p:scale>
        <p:origin x="208" y="8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5402" y="1063907"/>
            <a:ext cx="9752410" cy="2263246"/>
          </a:xfrm>
        </p:spPr>
        <p:txBody>
          <a:bodyPr anchor="b"/>
          <a:lstStyle>
            <a:lvl1pPr algn="ctr">
              <a:defRPr sz="56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5402" y="3414432"/>
            <a:ext cx="9752410" cy="1569525"/>
          </a:xfrm>
        </p:spPr>
        <p:txBody>
          <a:bodyPr/>
          <a:lstStyle>
            <a:lvl1pPr marL="0" indent="0" algn="ctr">
              <a:buNone/>
              <a:defRPr sz="2275"/>
            </a:lvl1pPr>
            <a:lvl2pPr marL="433380" indent="0" algn="ctr">
              <a:buNone/>
              <a:defRPr sz="1896"/>
            </a:lvl2pPr>
            <a:lvl3pPr marL="866760" indent="0" algn="ctr">
              <a:buNone/>
              <a:defRPr sz="1706"/>
            </a:lvl3pPr>
            <a:lvl4pPr marL="1300140" indent="0" algn="ctr">
              <a:buNone/>
              <a:defRPr sz="1517"/>
            </a:lvl4pPr>
            <a:lvl5pPr marL="1733520" indent="0" algn="ctr">
              <a:buNone/>
              <a:defRPr sz="1517"/>
            </a:lvl5pPr>
            <a:lvl6pPr marL="2166899" indent="0" algn="ctr">
              <a:buNone/>
              <a:defRPr sz="1517"/>
            </a:lvl6pPr>
            <a:lvl7pPr marL="2600279" indent="0" algn="ctr">
              <a:buNone/>
              <a:defRPr sz="1517"/>
            </a:lvl7pPr>
            <a:lvl8pPr marL="3033659" indent="0" algn="ctr">
              <a:buNone/>
              <a:defRPr sz="1517"/>
            </a:lvl8pPr>
            <a:lvl9pPr marL="3467039" indent="0" algn="ctr">
              <a:buNone/>
              <a:defRPr sz="151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184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361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05424" y="346108"/>
            <a:ext cx="2803818" cy="55091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971" y="346108"/>
            <a:ext cx="8248913" cy="55091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470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543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198" y="1620690"/>
            <a:ext cx="11215271" cy="2704157"/>
          </a:xfrm>
        </p:spPr>
        <p:txBody>
          <a:bodyPr anchor="b"/>
          <a:lstStyle>
            <a:lvl1pPr>
              <a:defRPr sz="56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198" y="4350429"/>
            <a:ext cx="11215271" cy="1422052"/>
          </a:xfrm>
        </p:spPr>
        <p:txBody>
          <a:bodyPr/>
          <a:lstStyle>
            <a:lvl1pPr marL="0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1pPr>
            <a:lvl2pPr marL="433380" indent="0">
              <a:buNone/>
              <a:defRPr sz="1896">
                <a:solidFill>
                  <a:schemeClr val="tx1">
                    <a:tint val="75000"/>
                  </a:schemeClr>
                </a:solidFill>
              </a:defRPr>
            </a:lvl2pPr>
            <a:lvl3pPr marL="866760" indent="0">
              <a:buNone/>
              <a:defRPr sz="1706">
                <a:solidFill>
                  <a:schemeClr val="tx1">
                    <a:tint val="75000"/>
                  </a:schemeClr>
                </a:solidFill>
              </a:defRPr>
            </a:lvl3pPr>
            <a:lvl4pPr marL="1300140" indent="0">
              <a:buNone/>
              <a:defRPr sz="1517">
                <a:solidFill>
                  <a:schemeClr val="tx1">
                    <a:tint val="75000"/>
                  </a:schemeClr>
                </a:solidFill>
              </a:defRPr>
            </a:lvl4pPr>
            <a:lvl5pPr marL="1733520" indent="0">
              <a:buNone/>
              <a:defRPr sz="1517">
                <a:solidFill>
                  <a:schemeClr val="tx1">
                    <a:tint val="75000"/>
                  </a:schemeClr>
                </a:solidFill>
              </a:defRPr>
            </a:lvl5pPr>
            <a:lvl6pPr marL="2166899" indent="0">
              <a:buNone/>
              <a:defRPr sz="1517">
                <a:solidFill>
                  <a:schemeClr val="tx1">
                    <a:tint val="75000"/>
                  </a:schemeClr>
                </a:solidFill>
              </a:defRPr>
            </a:lvl6pPr>
            <a:lvl7pPr marL="2600279" indent="0">
              <a:buNone/>
              <a:defRPr sz="1517">
                <a:solidFill>
                  <a:schemeClr val="tx1">
                    <a:tint val="75000"/>
                  </a:schemeClr>
                </a:solidFill>
              </a:defRPr>
            </a:lvl7pPr>
            <a:lvl8pPr marL="3033659" indent="0">
              <a:buNone/>
              <a:defRPr sz="1517">
                <a:solidFill>
                  <a:schemeClr val="tx1">
                    <a:tint val="75000"/>
                  </a:schemeClr>
                </a:solidFill>
              </a:defRPr>
            </a:lvl8pPr>
            <a:lvl9pPr marL="3467039" indent="0">
              <a:buNone/>
              <a:defRPr sz="151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068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3971" y="1730541"/>
            <a:ext cx="5526366" cy="41247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82876" y="1730541"/>
            <a:ext cx="5526366" cy="41247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914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665" y="346109"/>
            <a:ext cx="11215271" cy="125652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5665" y="1593603"/>
            <a:ext cx="5500968" cy="781000"/>
          </a:xfrm>
        </p:spPr>
        <p:txBody>
          <a:bodyPr anchor="b"/>
          <a:lstStyle>
            <a:lvl1pPr marL="0" indent="0">
              <a:buNone/>
              <a:defRPr sz="2275" b="1"/>
            </a:lvl1pPr>
            <a:lvl2pPr marL="433380" indent="0">
              <a:buNone/>
              <a:defRPr sz="1896" b="1"/>
            </a:lvl2pPr>
            <a:lvl3pPr marL="866760" indent="0">
              <a:buNone/>
              <a:defRPr sz="1706" b="1"/>
            </a:lvl3pPr>
            <a:lvl4pPr marL="1300140" indent="0">
              <a:buNone/>
              <a:defRPr sz="1517" b="1"/>
            </a:lvl4pPr>
            <a:lvl5pPr marL="1733520" indent="0">
              <a:buNone/>
              <a:defRPr sz="1517" b="1"/>
            </a:lvl5pPr>
            <a:lvl6pPr marL="2166899" indent="0">
              <a:buNone/>
              <a:defRPr sz="1517" b="1"/>
            </a:lvl6pPr>
            <a:lvl7pPr marL="2600279" indent="0">
              <a:buNone/>
              <a:defRPr sz="1517" b="1"/>
            </a:lvl7pPr>
            <a:lvl8pPr marL="3033659" indent="0">
              <a:buNone/>
              <a:defRPr sz="1517" b="1"/>
            </a:lvl8pPr>
            <a:lvl9pPr marL="3467039" indent="0">
              <a:buNone/>
              <a:defRPr sz="151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5665" y="2374602"/>
            <a:ext cx="5500968" cy="34926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82877" y="1593603"/>
            <a:ext cx="5528059" cy="781000"/>
          </a:xfrm>
        </p:spPr>
        <p:txBody>
          <a:bodyPr anchor="b"/>
          <a:lstStyle>
            <a:lvl1pPr marL="0" indent="0">
              <a:buNone/>
              <a:defRPr sz="2275" b="1"/>
            </a:lvl1pPr>
            <a:lvl2pPr marL="433380" indent="0">
              <a:buNone/>
              <a:defRPr sz="1896" b="1"/>
            </a:lvl2pPr>
            <a:lvl3pPr marL="866760" indent="0">
              <a:buNone/>
              <a:defRPr sz="1706" b="1"/>
            </a:lvl3pPr>
            <a:lvl4pPr marL="1300140" indent="0">
              <a:buNone/>
              <a:defRPr sz="1517" b="1"/>
            </a:lvl4pPr>
            <a:lvl5pPr marL="1733520" indent="0">
              <a:buNone/>
              <a:defRPr sz="1517" b="1"/>
            </a:lvl5pPr>
            <a:lvl6pPr marL="2166899" indent="0">
              <a:buNone/>
              <a:defRPr sz="1517" b="1"/>
            </a:lvl6pPr>
            <a:lvl7pPr marL="2600279" indent="0">
              <a:buNone/>
              <a:defRPr sz="1517" b="1"/>
            </a:lvl7pPr>
            <a:lvl8pPr marL="3033659" indent="0">
              <a:buNone/>
              <a:defRPr sz="1517" b="1"/>
            </a:lvl8pPr>
            <a:lvl9pPr marL="3467039" indent="0">
              <a:buNone/>
              <a:defRPr sz="151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2877" y="2374602"/>
            <a:ext cx="5528059" cy="34926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380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396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045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665" y="433388"/>
            <a:ext cx="4193874" cy="1516856"/>
          </a:xfrm>
        </p:spPr>
        <p:txBody>
          <a:bodyPr anchor="b"/>
          <a:lstStyle>
            <a:lvl1pPr>
              <a:defRPr sz="30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8059" y="935997"/>
            <a:ext cx="6582877" cy="4619791"/>
          </a:xfrm>
        </p:spPr>
        <p:txBody>
          <a:bodyPr/>
          <a:lstStyle>
            <a:lvl1pPr>
              <a:defRPr sz="3033"/>
            </a:lvl1pPr>
            <a:lvl2pPr>
              <a:defRPr sz="2654"/>
            </a:lvl2pPr>
            <a:lvl3pPr>
              <a:defRPr sz="2275"/>
            </a:lvl3pPr>
            <a:lvl4pPr>
              <a:defRPr sz="1896"/>
            </a:lvl4pPr>
            <a:lvl5pPr>
              <a:defRPr sz="1896"/>
            </a:lvl5pPr>
            <a:lvl6pPr>
              <a:defRPr sz="1896"/>
            </a:lvl6pPr>
            <a:lvl7pPr>
              <a:defRPr sz="1896"/>
            </a:lvl7pPr>
            <a:lvl8pPr>
              <a:defRPr sz="1896"/>
            </a:lvl8pPr>
            <a:lvl9pPr>
              <a:defRPr sz="189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665" y="1950244"/>
            <a:ext cx="4193874" cy="3613068"/>
          </a:xfrm>
        </p:spPr>
        <p:txBody>
          <a:bodyPr/>
          <a:lstStyle>
            <a:lvl1pPr marL="0" indent="0">
              <a:buNone/>
              <a:defRPr sz="1517"/>
            </a:lvl1pPr>
            <a:lvl2pPr marL="433380" indent="0">
              <a:buNone/>
              <a:defRPr sz="1327"/>
            </a:lvl2pPr>
            <a:lvl3pPr marL="866760" indent="0">
              <a:buNone/>
              <a:defRPr sz="1137"/>
            </a:lvl3pPr>
            <a:lvl4pPr marL="1300140" indent="0">
              <a:buNone/>
              <a:defRPr sz="948"/>
            </a:lvl4pPr>
            <a:lvl5pPr marL="1733520" indent="0">
              <a:buNone/>
              <a:defRPr sz="948"/>
            </a:lvl5pPr>
            <a:lvl6pPr marL="2166899" indent="0">
              <a:buNone/>
              <a:defRPr sz="948"/>
            </a:lvl6pPr>
            <a:lvl7pPr marL="2600279" indent="0">
              <a:buNone/>
              <a:defRPr sz="948"/>
            </a:lvl7pPr>
            <a:lvl8pPr marL="3033659" indent="0">
              <a:buNone/>
              <a:defRPr sz="948"/>
            </a:lvl8pPr>
            <a:lvl9pPr marL="3467039" indent="0">
              <a:buNone/>
              <a:defRPr sz="94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969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665" y="433388"/>
            <a:ext cx="4193874" cy="1516856"/>
          </a:xfrm>
        </p:spPr>
        <p:txBody>
          <a:bodyPr anchor="b"/>
          <a:lstStyle>
            <a:lvl1pPr>
              <a:defRPr sz="30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28059" y="935997"/>
            <a:ext cx="6582877" cy="4619791"/>
          </a:xfrm>
        </p:spPr>
        <p:txBody>
          <a:bodyPr anchor="t"/>
          <a:lstStyle>
            <a:lvl1pPr marL="0" indent="0">
              <a:buNone/>
              <a:defRPr sz="3033"/>
            </a:lvl1pPr>
            <a:lvl2pPr marL="433380" indent="0">
              <a:buNone/>
              <a:defRPr sz="2654"/>
            </a:lvl2pPr>
            <a:lvl3pPr marL="866760" indent="0">
              <a:buNone/>
              <a:defRPr sz="2275"/>
            </a:lvl3pPr>
            <a:lvl4pPr marL="1300140" indent="0">
              <a:buNone/>
              <a:defRPr sz="1896"/>
            </a:lvl4pPr>
            <a:lvl5pPr marL="1733520" indent="0">
              <a:buNone/>
              <a:defRPr sz="1896"/>
            </a:lvl5pPr>
            <a:lvl6pPr marL="2166899" indent="0">
              <a:buNone/>
              <a:defRPr sz="1896"/>
            </a:lvl6pPr>
            <a:lvl7pPr marL="2600279" indent="0">
              <a:buNone/>
              <a:defRPr sz="1896"/>
            </a:lvl7pPr>
            <a:lvl8pPr marL="3033659" indent="0">
              <a:buNone/>
              <a:defRPr sz="1896"/>
            </a:lvl8pPr>
            <a:lvl9pPr marL="3467039" indent="0">
              <a:buNone/>
              <a:defRPr sz="189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665" y="1950244"/>
            <a:ext cx="4193874" cy="3613068"/>
          </a:xfrm>
        </p:spPr>
        <p:txBody>
          <a:bodyPr/>
          <a:lstStyle>
            <a:lvl1pPr marL="0" indent="0">
              <a:buNone/>
              <a:defRPr sz="1517"/>
            </a:lvl1pPr>
            <a:lvl2pPr marL="433380" indent="0">
              <a:buNone/>
              <a:defRPr sz="1327"/>
            </a:lvl2pPr>
            <a:lvl3pPr marL="866760" indent="0">
              <a:buNone/>
              <a:defRPr sz="1137"/>
            </a:lvl3pPr>
            <a:lvl4pPr marL="1300140" indent="0">
              <a:buNone/>
              <a:defRPr sz="948"/>
            </a:lvl4pPr>
            <a:lvl5pPr marL="1733520" indent="0">
              <a:buNone/>
              <a:defRPr sz="948"/>
            </a:lvl5pPr>
            <a:lvl6pPr marL="2166899" indent="0">
              <a:buNone/>
              <a:defRPr sz="948"/>
            </a:lvl6pPr>
            <a:lvl7pPr marL="2600279" indent="0">
              <a:buNone/>
              <a:defRPr sz="948"/>
            </a:lvl7pPr>
            <a:lvl8pPr marL="3033659" indent="0">
              <a:buNone/>
              <a:defRPr sz="948"/>
            </a:lvl8pPr>
            <a:lvl9pPr marL="3467039" indent="0">
              <a:buNone/>
              <a:defRPr sz="94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157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3971" y="346109"/>
            <a:ext cx="11215271" cy="125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3971" y="1730541"/>
            <a:ext cx="11215271" cy="4124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71" y="6025291"/>
            <a:ext cx="2925723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25E54-9E7A-9A45-BCE9-B65120F6D369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07315" y="6025291"/>
            <a:ext cx="4388584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83519" y="6025291"/>
            <a:ext cx="2925723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275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866760" rtl="0" eaLnBrk="1" latinLnBrk="0" hangingPunct="1">
        <a:lnSpc>
          <a:spcPct val="90000"/>
        </a:lnSpc>
        <a:spcBef>
          <a:spcPct val="0"/>
        </a:spcBef>
        <a:buNone/>
        <a:defRPr sz="417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690" indent="-216690" algn="l" defTabSz="866760" rtl="0" eaLnBrk="1" latinLnBrk="0" hangingPunct="1">
        <a:lnSpc>
          <a:spcPct val="90000"/>
        </a:lnSpc>
        <a:spcBef>
          <a:spcPts val="948"/>
        </a:spcBef>
        <a:buFont typeface="Arial" panose="020B0604020202020204" pitchFamily="34" charset="0"/>
        <a:buChar char="•"/>
        <a:defRPr sz="2654" kern="1200">
          <a:solidFill>
            <a:schemeClr val="tx1"/>
          </a:solidFill>
          <a:latin typeface="+mn-lt"/>
          <a:ea typeface="+mn-ea"/>
          <a:cs typeface="+mn-cs"/>
        </a:defRPr>
      </a:lvl1pPr>
      <a:lvl2pPr marL="650070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450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96" kern="1200">
          <a:solidFill>
            <a:schemeClr val="tx1"/>
          </a:solidFill>
          <a:latin typeface="+mn-lt"/>
          <a:ea typeface="+mn-ea"/>
          <a:cs typeface="+mn-cs"/>
        </a:defRPr>
      </a:lvl3pPr>
      <a:lvl4pPr marL="1516830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4pPr>
      <a:lvl5pPr marL="1950209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5pPr>
      <a:lvl6pPr marL="2383589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6pPr>
      <a:lvl7pPr marL="2816969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7pPr>
      <a:lvl8pPr marL="3250349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8pPr>
      <a:lvl9pPr marL="3683729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1pPr>
      <a:lvl2pPr marL="433380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2pPr>
      <a:lvl3pPr marL="866760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3pPr>
      <a:lvl4pPr marL="1300140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4pPr>
      <a:lvl5pPr marL="1733520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5pPr>
      <a:lvl6pPr marL="2166899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6pPr>
      <a:lvl7pPr marL="2600279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7pPr>
      <a:lvl8pPr marL="3033659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8pPr>
      <a:lvl9pPr marL="3467039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CB2BD6-1632-3FEC-C97F-1E5529DEA2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"/>
            <a:ext cx="13001625" cy="65008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6B5708-B3F1-ACD1-361E-8278219A479C}"/>
              </a:ext>
            </a:extLst>
          </p:cNvPr>
          <p:cNvSpPr txBox="1"/>
          <p:nvPr/>
        </p:nvSpPr>
        <p:spPr>
          <a:xfrm>
            <a:off x="503100" y="3737752"/>
            <a:ext cx="7660830" cy="7960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4550" spc="200" dirty="0">
                <a:ln w="4445">
                  <a:noFill/>
                  <a:prstDash val="solid"/>
                </a:ln>
                <a:solidFill>
                  <a:srgbClr val="345B78"/>
                </a:solidFill>
                <a:latin typeface="NeueHaasGroteskDisp Pro Md" panose="020B0504020202020204" pitchFamily="34" charset="77"/>
              </a:rPr>
              <a:t>With [AWS Partner]</a:t>
            </a:r>
          </a:p>
        </p:txBody>
      </p:sp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ABAF7038-5CE1-ECD0-C2E5-525697B7B1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409" y="712729"/>
            <a:ext cx="1607793" cy="481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503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B1CCFD-92D9-52AE-80E7-6647338D5F6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587" y="-1"/>
            <a:ext cx="13001626" cy="6500813"/>
          </a:xfrm>
          <a:prstGeom prst="rect">
            <a:avLst/>
          </a:prstGeom>
        </p:spPr>
      </p:pic>
      <p:pic>
        <p:nvPicPr>
          <p:cNvPr id="2" name="Picture 1" descr="Logo&#10;&#10;Description automatically generated with medium confidence">
            <a:extLst>
              <a:ext uri="{FF2B5EF4-FFF2-40B4-BE49-F238E27FC236}">
                <a16:creationId xmlns:a16="http://schemas.microsoft.com/office/drawing/2014/main" id="{EC308F10-1825-EA73-9C46-8A257E6721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769" y="966729"/>
            <a:ext cx="1607793" cy="4810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0BA3355-6920-1F26-08D1-3F57D03A5961}"/>
              </a:ext>
            </a:extLst>
          </p:cNvPr>
          <p:cNvSpPr txBox="1"/>
          <p:nvPr/>
        </p:nvSpPr>
        <p:spPr>
          <a:xfrm>
            <a:off x="503100" y="3737752"/>
            <a:ext cx="7660830" cy="7960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4550" spc="200" dirty="0">
                <a:ln w="4445">
                  <a:noFill/>
                  <a:prstDash val="solid"/>
                </a:ln>
                <a:solidFill>
                  <a:srgbClr val="345B78"/>
                </a:solidFill>
                <a:latin typeface="NeueHaasGroteskDisp Pro Md" panose="020B0504020202020204" pitchFamily="34" charset="77"/>
              </a:rPr>
              <a:t>With [AWS Partner]</a:t>
            </a:r>
          </a:p>
        </p:txBody>
      </p:sp>
    </p:spTree>
    <p:extLst>
      <p:ext uri="{BB962C8B-B14F-4D97-AF65-F5344CB8AC3E}">
        <p14:creationId xmlns:p14="http://schemas.microsoft.com/office/powerpoint/2010/main" val="611968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20AEEE-9E15-F2E7-7B6F-E1DFBE3E280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586" y="-1"/>
            <a:ext cx="13001627" cy="6500813"/>
          </a:xfrm>
          <a:prstGeom prst="rect">
            <a:avLst/>
          </a:prstGeom>
        </p:spPr>
      </p:pic>
      <p:pic>
        <p:nvPicPr>
          <p:cNvPr id="2" name="Picture 1" descr="Logo&#10;&#10;Description automatically generated with medium confidence">
            <a:extLst>
              <a:ext uri="{FF2B5EF4-FFF2-40B4-BE49-F238E27FC236}">
                <a16:creationId xmlns:a16="http://schemas.microsoft.com/office/drawing/2014/main" id="{433D0555-7E11-6AC6-50BE-91A4871617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569" y="1088649"/>
            <a:ext cx="1607793" cy="4810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DB41A76-255D-2403-F14F-107FE2F55871}"/>
              </a:ext>
            </a:extLst>
          </p:cNvPr>
          <p:cNvSpPr txBox="1"/>
          <p:nvPr/>
        </p:nvSpPr>
        <p:spPr>
          <a:xfrm>
            <a:off x="542856" y="3830517"/>
            <a:ext cx="7660830" cy="7960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4550" spc="200" dirty="0">
                <a:ln w="4445">
                  <a:noFill/>
                  <a:prstDash val="solid"/>
                </a:ln>
                <a:solidFill>
                  <a:srgbClr val="345B78"/>
                </a:solidFill>
                <a:latin typeface="NeueHaasGroteskDisp Pro Md" panose="020B0504020202020204" pitchFamily="34" charset="77"/>
              </a:rPr>
              <a:t>With [AWS Partner]</a:t>
            </a:r>
          </a:p>
        </p:txBody>
      </p:sp>
    </p:spTree>
    <p:extLst>
      <p:ext uri="{BB962C8B-B14F-4D97-AF65-F5344CB8AC3E}">
        <p14:creationId xmlns:p14="http://schemas.microsoft.com/office/powerpoint/2010/main" val="41717419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152</TotalTime>
  <Words>15</Words>
  <Application>Microsoft Macintosh PowerPoint</Application>
  <PresentationFormat>Custom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NeueHaasGroteskDisp Pro Md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Bunschoten</dc:creator>
  <cp:lastModifiedBy>Stormy Nesbit</cp:lastModifiedBy>
  <cp:revision>66</cp:revision>
  <dcterms:created xsi:type="dcterms:W3CDTF">2022-07-23T15:27:27Z</dcterms:created>
  <dcterms:modified xsi:type="dcterms:W3CDTF">2022-10-20T20:37:06Z</dcterms:modified>
</cp:coreProperties>
</file>