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7" r:id="rId4"/>
  </p:sldIdLst>
  <p:sldSz cx="9244013" cy="1143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1"/>
    <p:restoredTop sz="96327"/>
  </p:normalViewPr>
  <p:slideViewPr>
    <p:cSldViewPr snapToGrid="0">
      <p:cViewPr varScale="1">
        <p:scale>
          <a:sx n="209" d="100"/>
          <a:sy n="209" d="100"/>
        </p:scale>
        <p:origin x="192" y="3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502" y="187061"/>
            <a:ext cx="6933010" cy="397933"/>
          </a:xfrm>
        </p:spPr>
        <p:txBody>
          <a:bodyPr anchor="b"/>
          <a:lstStyle>
            <a:lvl1pPr algn="ctr"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502" y="600340"/>
            <a:ext cx="6933010" cy="275960"/>
          </a:xfrm>
        </p:spPr>
        <p:txBody>
          <a:bodyPr/>
          <a:lstStyle>
            <a:lvl1pPr marL="0" indent="0" algn="ctr">
              <a:buNone/>
              <a:defRPr sz="400"/>
            </a:lvl1pPr>
            <a:lvl2pPr marL="76215" indent="0" algn="ctr">
              <a:buNone/>
              <a:defRPr sz="333"/>
            </a:lvl2pPr>
            <a:lvl3pPr marL="152430" indent="0" algn="ctr">
              <a:buNone/>
              <a:defRPr sz="300"/>
            </a:lvl3pPr>
            <a:lvl4pPr marL="228646" indent="0" algn="ctr">
              <a:buNone/>
              <a:defRPr sz="267"/>
            </a:lvl4pPr>
            <a:lvl5pPr marL="304861" indent="0" algn="ctr">
              <a:buNone/>
              <a:defRPr sz="267"/>
            </a:lvl5pPr>
            <a:lvl6pPr marL="381076" indent="0" algn="ctr">
              <a:buNone/>
              <a:defRPr sz="267"/>
            </a:lvl6pPr>
            <a:lvl7pPr marL="457291" indent="0" algn="ctr">
              <a:buNone/>
              <a:defRPr sz="267"/>
            </a:lvl7pPr>
            <a:lvl8pPr marL="533507" indent="0" algn="ctr">
              <a:buNone/>
              <a:defRPr sz="267"/>
            </a:lvl8pPr>
            <a:lvl9pPr marL="609722" indent="0" algn="ctr">
              <a:buNone/>
              <a:defRPr sz="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794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09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60854"/>
            <a:ext cx="1993240" cy="9686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60854"/>
            <a:ext cx="5864171" cy="9686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262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0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284957"/>
            <a:ext cx="7972961" cy="475456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764911"/>
            <a:ext cx="7972961" cy="250031"/>
          </a:xfrm>
        </p:spPr>
        <p:txBody>
          <a:bodyPr/>
          <a:lstStyle>
            <a:lvl1pPr marL="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1pPr>
            <a:lvl2pPr marL="762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2pPr>
            <a:lvl3pPr marL="152430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64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486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07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29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350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09722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1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304271"/>
            <a:ext cx="3928706" cy="725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304271"/>
            <a:ext cx="3928706" cy="725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4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60854"/>
            <a:ext cx="7972961" cy="22092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280194"/>
            <a:ext cx="3910650" cy="137319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417513"/>
            <a:ext cx="3910650" cy="6140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280194"/>
            <a:ext cx="3929910" cy="137319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417513"/>
            <a:ext cx="3929910" cy="6140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40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3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703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200"/>
            <a:ext cx="2981435" cy="2667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164571"/>
            <a:ext cx="4679782" cy="812271"/>
          </a:xfrm>
        </p:spPr>
        <p:txBody>
          <a:bodyPr/>
          <a:lstStyle>
            <a:lvl1pPr>
              <a:defRPr sz="533"/>
            </a:lvl1pPr>
            <a:lvl2pPr>
              <a:defRPr sz="467"/>
            </a:lvl2pPr>
            <a:lvl3pPr>
              <a:defRPr sz="400"/>
            </a:lvl3pPr>
            <a:lvl4pPr>
              <a:defRPr sz="333"/>
            </a:lvl4pPr>
            <a:lvl5pPr>
              <a:defRPr sz="333"/>
            </a:lvl5pPr>
            <a:lvl6pPr>
              <a:defRPr sz="333"/>
            </a:lvl6pPr>
            <a:lvl7pPr>
              <a:defRPr sz="333"/>
            </a:lvl7pPr>
            <a:lvl8pPr>
              <a:defRPr sz="333"/>
            </a:lvl8pPr>
            <a:lvl9pPr>
              <a:defRPr sz="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2900"/>
            <a:ext cx="2981435" cy="635265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122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200"/>
            <a:ext cx="2981435" cy="2667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164571"/>
            <a:ext cx="4679782" cy="812271"/>
          </a:xfrm>
        </p:spPr>
        <p:txBody>
          <a:bodyPr anchor="t"/>
          <a:lstStyle>
            <a:lvl1pPr marL="0" indent="0">
              <a:buNone/>
              <a:defRPr sz="533"/>
            </a:lvl1pPr>
            <a:lvl2pPr marL="76215" indent="0">
              <a:buNone/>
              <a:defRPr sz="467"/>
            </a:lvl2pPr>
            <a:lvl3pPr marL="152430" indent="0">
              <a:buNone/>
              <a:defRPr sz="400"/>
            </a:lvl3pPr>
            <a:lvl4pPr marL="228646" indent="0">
              <a:buNone/>
              <a:defRPr sz="333"/>
            </a:lvl4pPr>
            <a:lvl5pPr marL="304861" indent="0">
              <a:buNone/>
              <a:defRPr sz="333"/>
            </a:lvl5pPr>
            <a:lvl6pPr marL="381076" indent="0">
              <a:buNone/>
              <a:defRPr sz="333"/>
            </a:lvl6pPr>
            <a:lvl7pPr marL="457291" indent="0">
              <a:buNone/>
              <a:defRPr sz="333"/>
            </a:lvl7pPr>
            <a:lvl8pPr marL="533507" indent="0">
              <a:buNone/>
              <a:defRPr sz="333"/>
            </a:lvl8pPr>
            <a:lvl9pPr marL="609722" indent="0">
              <a:buNone/>
              <a:defRPr sz="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2900"/>
            <a:ext cx="2981435" cy="635265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52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526" y="60854"/>
            <a:ext cx="7972961" cy="220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26" y="304271"/>
            <a:ext cx="7972961" cy="725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526" y="1059392"/>
            <a:ext cx="2079903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2080" y="1059392"/>
            <a:ext cx="3119854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8584" y="1059392"/>
            <a:ext cx="2079903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09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2430" rtl="0" eaLnBrk="1" latinLnBrk="0" hangingPunct="1">
        <a:lnSpc>
          <a:spcPct val="90000"/>
        </a:lnSpc>
        <a:spcBef>
          <a:spcPct val="0"/>
        </a:spcBef>
        <a:buNone/>
        <a:defRPr sz="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8" indent="-38108" algn="l" defTabSz="152430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2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6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8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7830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15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4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3507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09722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695E7D-351B-D428-9F0B-F856CA5E9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8"/>
            <a:ext cx="9244813" cy="1142902"/>
          </a:xfrm>
          <a:prstGeom prst="rect">
            <a:avLst/>
          </a:prstGeom>
        </p:spPr>
      </p:pic>
      <p:pic>
        <p:nvPicPr>
          <p:cNvPr id="11" name="Picture 10" descr="A picture containing circle&#10;&#10;Description automatically generated">
            <a:extLst>
              <a:ext uri="{FF2B5EF4-FFF2-40B4-BE49-F238E27FC236}">
                <a16:creationId xmlns:a16="http://schemas.microsoft.com/office/drawing/2014/main" id="{9CC92F97-E8B3-D9F5-5F10-4254FC1D3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8" y="330907"/>
            <a:ext cx="729070" cy="48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68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91E4C6-369E-A183-5890-9E6EAF8C5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8"/>
            <a:ext cx="9244813" cy="1142902"/>
          </a:xfrm>
          <a:prstGeom prst="rect">
            <a:avLst/>
          </a:prstGeom>
        </p:spPr>
      </p:pic>
      <p:pic>
        <p:nvPicPr>
          <p:cNvPr id="4" name="Picture 3" descr="A picture containing circle&#10;&#10;Description automatically generated">
            <a:extLst>
              <a:ext uri="{FF2B5EF4-FFF2-40B4-BE49-F238E27FC236}">
                <a16:creationId xmlns:a16="http://schemas.microsoft.com/office/drawing/2014/main" id="{2AF9824C-03E1-C72D-A083-53B1E3133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8" y="330907"/>
            <a:ext cx="729070" cy="48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38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F3433D5-7C5B-8C28-95DC-E817897A1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8"/>
            <a:ext cx="9244021" cy="1142804"/>
          </a:xfrm>
          <a:prstGeom prst="rect">
            <a:avLst/>
          </a:prstGeom>
        </p:spPr>
      </p:pic>
      <p:pic>
        <p:nvPicPr>
          <p:cNvPr id="4" name="Picture 3" descr="A picture containing circle&#10;&#10;Description automatically generated">
            <a:extLst>
              <a:ext uri="{FF2B5EF4-FFF2-40B4-BE49-F238E27FC236}">
                <a16:creationId xmlns:a16="http://schemas.microsoft.com/office/drawing/2014/main" id="{7CFA9847-B833-16FC-110B-B867F97D7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8" y="330907"/>
            <a:ext cx="729070" cy="48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05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Nereida Avila</dc:creator>
  <cp:lastModifiedBy>Nereida Avila</cp:lastModifiedBy>
  <cp:revision>4</cp:revision>
  <dcterms:created xsi:type="dcterms:W3CDTF">2022-08-02T20:40:06Z</dcterms:created>
  <dcterms:modified xsi:type="dcterms:W3CDTF">2022-11-07T17:43:01Z</dcterms:modified>
</cp:coreProperties>
</file>