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  <p:sldId id="257" r:id="rId3"/>
    <p:sldId id="258" r:id="rId4"/>
  </p:sldIdLst>
  <p:sldSz cx="3813175" cy="31734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086"/>
    <p:restoredTop sz="96327"/>
  </p:normalViewPr>
  <p:slideViewPr>
    <p:cSldViewPr snapToGrid="0">
      <p:cViewPr varScale="1">
        <p:scale>
          <a:sx n="363" d="100"/>
          <a:sy n="363" d="100"/>
        </p:scale>
        <p:origin x="20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5988" y="519353"/>
            <a:ext cx="3241199" cy="1104818"/>
          </a:xfrm>
        </p:spPr>
        <p:txBody>
          <a:bodyPr anchor="b"/>
          <a:lstStyle>
            <a:lvl1pPr algn="ctr">
              <a:defRPr sz="250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6647" y="1666777"/>
            <a:ext cx="2859881" cy="766173"/>
          </a:xfrm>
        </p:spPr>
        <p:txBody>
          <a:bodyPr/>
          <a:lstStyle>
            <a:lvl1pPr marL="0" indent="0" algn="ctr">
              <a:buNone/>
              <a:defRPr sz="1001"/>
            </a:lvl1pPr>
            <a:lvl2pPr marL="190652" indent="0" algn="ctr">
              <a:buNone/>
              <a:defRPr sz="834"/>
            </a:lvl2pPr>
            <a:lvl3pPr marL="381305" indent="0" algn="ctr">
              <a:buNone/>
              <a:defRPr sz="751"/>
            </a:lvl3pPr>
            <a:lvl4pPr marL="571957" indent="0" algn="ctr">
              <a:buNone/>
              <a:defRPr sz="667"/>
            </a:lvl4pPr>
            <a:lvl5pPr marL="762610" indent="0" algn="ctr">
              <a:buNone/>
              <a:defRPr sz="667"/>
            </a:lvl5pPr>
            <a:lvl6pPr marL="953262" indent="0" algn="ctr">
              <a:buNone/>
              <a:defRPr sz="667"/>
            </a:lvl6pPr>
            <a:lvl7pPr marL="1143914" indent="0" algn="ctr">
              <a:buNone/>
              <a:defRPr sz="667"/>
            </a:lvl7pPr>
            <a:lvl8pPr marL="1334567" indent="0" algn="ctr">
              <a:buNone/>
              <a:defRPr sz="667"/>
            </a:lvl8pPr>
            <a:lvl9pPr marL="1525219" indent="0" algn="ctr">
              <a:buNone/>
              <a:defRPr sz="66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810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106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728803" y="168955"/>
            <a:ext cx="822216" cy="26893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62156" y="168955"/>
            <a:ext cx="2418983" cy="268932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169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839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0170" y="791151"/>
            <a:ext cx="3288863" cy="1320051"/>
          </a:xfrm>
        </p:spPr>
        <p:txBody>
          <a:bodyPr anchor="b"/>
          <a:lstStyle>
            <a:lvl1pPr>
              <a:defRPr sz="250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0170" y="2123690"/>
            <a:ext cx="3288863" cy="694184"/>
          </a:xfrm>
        </p:spPr>
        <p:txBody>
          <a:bodyPr/>
          <a:lstStyle>
            <a:lvl1pPr marL="0" indent="0">
              <a:buNone/>
              <a:defRPr sz="1001">
                <a:solidFill>
                  <a:schemeClr val="tx1"/>
                </a:solidFill>
              </a:defRPr>
            </a:lvl1pPr>
            <a:lvl2pPr marL="190652" indent="0">
              <a:buNone/>
              <a:defRPr sz="834">
                <a:solidFill>
                  <a:schemeClr val="tx1">
                    <a:tint val="75000"/>
                  </a:schemeClr>
                </a:solidFill>
              </a:defRPr>
            </a:lvl2pPr>
            <a:lvl3pPr marL="381305" indent="0">
              <a:buNone/>
              <a:defRPr sz="751">
                <a:solidFill>
                  <a:schemeClr val="tx1">
                    <a:tint val="75000"/>
                  </a:schemeClr>
                </a:solidFill>
              </a:defRPr>
            </a:lvl3pPr>
            <a:lvl4pPr marL="571957" indent="0">
              <a:buNone/>
              <a:defRPr sz="667">
                <a:solidFill>
                  <a:schemeClr val="tx1">
                    <a:tint val="75000"/>
                  </a:schemeClr>
                </a:solidFill>
              </a:defRPr>
            </a:lvl4pPr>
            <a:lvl5pPr marL="762610" indent="0">
              <a:buNone/>
              <a:defRPr sz="667">
                <a:solidFill>
                  <a:schemeClr val="tx1">
                    <a:tint val="75000"/>
                  </a:schemeClr>
                </a:solidFill>
              </a:defRPr>
            </a:lvl5pPr>
            <a:lvl6pPr marL="953262" indent="0">
              <a:buNone/>
              <a:defRPr sz="667">
                <a:solidFill>
                  <a:schemeClr val="tx1">
                    <a:tint val="75000"/>
                  </a:schemeClr>
                </a:solidFill>
              </a:defRPr>
            </a:lvl6pPr>
            <a:lvl7pPr marL="1143914" indent="0">
              <a:buNone/>
              <a:defRPr sz="667">
                <a:solidFill>
                  <a:schemeClr val="tx1">
                    <a:tint val="75000"/>
                  </a:schemeClr>
                </a:solidFill>
              </a:defRPr>
            </a:lvl7pPr>
            <a:lvl8pPr marL="1334567" indent="0">
              <a:buNone/>
              <a:defRPr sz="667">
                <a:solidFill>
                  <a:schemeClr val="tx1">
                    <a:tint val="75000"/>
                  </a:schemeClr>
                </a:solidFill>
              </a:defRPr>
            </a:lvl8pPr>
            <a:lvl9pPr marL="1525219" indent="0">
              <a:buNone/>
              <a:defRPr sz="66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467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62156" y="844774"/>
            <a:ext cx="1620599" cy="20135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30420" y="844774"/>
            <a:ext cx="1620599" cy="20135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11/7/22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1225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653" y="168955"/>
            <a:ext cx="3288863" cy="61338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2653" y="777927"/>
            <a:ext cx="1613152" cy="381250"/>
          </a:xfrm>
        </p:spPr>
        <p:txBody>
          <a:bodyPr anchor="b"/>
          <a:lstStyle>
            <a:lvl1pPr marL="0" indent="0">
              <a:buNone/>
              <a:defRPr sz="1001" b="1"/>
            </a:lvl1pPr>
            <a:lvl2pPr marL="190652" indent="0">
              <a:buNone/>
              <a:defRPr sz="834" b="1"/>
            </a:lvl2pPr>
            <a:lvl3pPr marL="381305" indent="0">
              <a:buNone/>
              <a:defRPr sz="751" b="1"/>
            </a:lvl3pPr>
            <a:lvl4pPr marL="571957" indent="0">
              <a:buNone/>
              <a:defRPr sz="667" b="1"/>
            </a:lvl4pPr>
            <a:lvl5pPr marL="762610" indent="0">
              <a:buNone/>
              <a:defRPr sz="667" b="1"/>
            </a:lvl5pPr>
            <a:lvl6pPr marL="953262" indent="0">
              <a:buNone/>
              <a:defRPr sz="667" b="1"/>
            </a:lvl6pPr>
            <a:lvl7pPr marL="1143914" indent="0">
              <a:buNone/>
              <a:defRPr sz="667" b="1"/>
            </a:lvl7pPr>
            <a:lvl8pPr marL="1334567" indent="0">
              <a:buNone/>
              <a:defRPr sz="667" b="1"/>
            </a:lvl8pPr>
            <a:lvl9pPr marL="1525219" indent="0">
              <a:buNone/>
              <a:defRPr sz="6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653" y="1159177"/>
            <a:ext cx="1613152" cy="17049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930420" y="777927"/>
            <a:ext cx="1621096" cy="381250"/>
          </a:xfrm>
        </p:spPr>
        <p:txBody>
          <a:bodyPr anchor="b"/>
          <a:lstStyle>
            <a:lvl1pPr marL="0" indent="0">
              <a:buNone/>
              <a:defRPr sz="1001" b="1"/>
            </a:lvl1pPr>
            <a:lvl2pPr marL="190652" indent="0">
              <a:buNone/>
              <a:defRPr sz="834" b="1"/>
            </a:lvl2pPr>
            <a:lvl3pPr marL="381305" indent="0">
              <a:buNone/>
              <a:defRPr sz="751" b="1"/>
            </a:lvl3pPr>
            <a:lvl4pPr marL="571957" indent="0">
              <a:buNone/>
              <a:defRPr sz="667" b="1"/>
            </a:lvl4pPr>
            <a:lvl5pPr marL="762610" indent="0">
              <a:buNone/>
              <a:defRPr sz="667" b="1"/>
            </a:lvl5pPr>
            <a:lvl6pPr marL="953262" indent="0">
              <a:buNone/>
              <a:defRPr sz="667" b="1"/>
            </a:lvl6pPr>
            <a:lvl7pPr marL="1143914" indent="0">
              <a:buNone/>
              <a:defRPr sz="667" b="1"/>
            </a:lvl7pPr>
            <a:lvl8pPr marL="1334567" indent="0">
              <a:buNone/>
              <a:defRPr sz="667" b="1"/>
            </a:lvl8pPr>
            <a:lvl9pPr marL="1525219" indent="0">
              <a:buNone/>
              <a:defRPr sz="66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930420" y="1159177"/>
            <a:ext cx="1621096" cy="17049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11/7/22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415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11/7/22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483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11/7/22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941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653" y="211561"/>
            <a:ext cx="1229848" cy="740463"/>
          </a:xfrm>
        </p:spPr>
        <p:txBody>
          <a:bodyPr anchor="b"/>
          <a:lstStyle>
            <a:lvl1pPr>
              <a:defRPr sz="133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21096" y="456913"/>
            <a:ext cx="1930420" cy="2255180"/>
          </a:xfrm>
        </p:spPr>
        <p:txBody>
          <a:bodyPr/>
          <a:lstStyle>
            <a:lvl1pPr>
              <a:defRPr sz="1334"/>
            </a:lvl1pPr>
            <a:lvl2pPr>
              <a:defRPr sz="1168"/>
            </a:lvl2pPr>
            <a:lvl3pPr>
              <a:defRPr sz="1001"/>
            </a:lvl3pPr>
            <a:lvl4pPr>
              <a:defRPr sz="834"/>
            </a:lvl4pPr>
            <a:lvl5pPr>
              <a:defRPr sz="834"/>
            </a:lvl5pPr>
            <a:lvl6pPr>
              <a:defRPr sz="834"/>
            </a:lvl6pPr>
            <a:lvl7pPr>
              <a:defRPr sz="834"/>
            </a:lvl7pPr>
            <a:lvl8pPr>
              <a:defRPr sz="834"/>
            </a:lvl8pPr>
            <a:lvl9pPr>
              <a:defRPr sz="834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2653" y="952024"/>
            <a:ext cx="1229848" cy="1763742"/>
          </a:xfrm>
        </p:spPr>
        <p:txBody>
          <a:bodyPr/>
          <a:lstStyle>
            <a:lvl1pPr marL="0" indent="0">
              <a:buNone/>
              <a:defRPr sz="667"/>
            </a:lvl1pPr>
            <a:lvl2pPr marL="190652" indent="0">
              <a:buNone/>
              <a:defRPr sz="584"/>
            </a:lvl2pPr>
            <a:lvl3pPr marL="381305" indent="0">
              <a:buNone/>
              <a:defRPr sz="500"/>
            </a:lvl3pPr>
            <a:lvl4pPr marL="571957" indent="0">
              <a:buNone/>
              <a:defRPr sz="417"/>
            </a:lvl4pPr>
            <a:lvl5pPr marL="762610" indent="0">
              <a:buNone/>
              <a:defRPr sz="417"/>
            </a:lvl5pPr>
            <a:lvl6pPr marL="953262" indent="0">
              <a:buNone/>
              <a:defRPr sz="417"/>
            </a:lvl6pPr>
            <a:lvl7pPr marL="1143914" indent="0">
              <a:buNone/>
              <a:defRPr sz="417"/>
            </a:lvl7pPr>
            <a:lvl8pPr marL="1334567" indent="0">
              <a:buNone/>
              <a:defRPr sz="417"/>
            </a:lvl8pPr>
            <a:lvl9pPr marL="1525219" indent="0">
              <a:buNone/>
              <a:defRPr sz="41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11/7/22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398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2653" y="211561"/>
            <a:ext cx="1229848" cy="740463"/>
          </a:xfrm>
        </p:spPr>
        <p:txBody>
          <a:bodyPr anchor="b"/>
          <a:lstStyle>
            <a:lvl1pPr>
              <a:defRPr sz="133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621096" y="456913"/>
            <a:ext cx="1930420" cy="2255180"/>
          </a:xfrm>
        </p:spPr>
        <p:txBody>
          <a:bodyPr anchor="t"/>
          <a:lstStyle>
            <a:lvl1pPr marL="0" indent="0">
              <a:buNone/>
              <a:defRPr sz="1334"/>
            </a:lvl1pPr>
            <a:lvl2pPr marL="190652" indent="0">
              <a:buNone/>
              <a:defRPr sz="1168"/>
            </a:lvl2pPr>
            <a:lvl3pPr marL="381305" indent="0">
              <a:buNone/>
              <a:defRPr sz="1001"/>
            </a:lvl3pPr>
            <a:lvl4pPr marL="571957" indent="0">
              <a:buNone/>
              <a:defRPr sz="834"/>
            </a:lvl4pPr>
            <a:lvl5pPr marL="762610" indent="0">
              <a:buNone/>
              <a:defRPr sz="834"/>
            </a:lvl5pPr>
            <a:lvl6pPr marL="953262" indent="0">
              <a:buNone/>
              <a:defRPr sz="834"/>
            </a:lvl6pPr>
            <a:lvl7pPr marL="1143914" indent="0">
              <a:buNone/>
              <a:defRPr sz="834"/>
            </a:lvl7pPr>
            <a:lvl8pPr marL="1334567" indent="0">
              <a:buNone/>
              <a:defRPr sz="834"/>
            </a:lvl8pPr>
            <a:lvl9pPr marL="1525219" indent="0">
              <a:buNone/>
              <a:defRPr sz="834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2653" y="952024"/>
            <a:ext cx="1229848" cy="1763742"/>
          </a:xfrm>
        </p:spPr>
        <p:txBody>
          <a:bodyPr/>
          <a:lstStyle>
            <a:lvl1pPr marL="0" indent="0">
              <a:buNone/>
              <a:defRPr sz="667"/>
            </a:lvl1pPr>
            <a:lvl2pPr marL="190652" indent="0">
              <a:buNone/>
              <a:defRPr sz="584"/>
            </a:lvl2pPr>
            <a:lvl3pPr marL="381305" indent="0">
              <a:buNone/>
              <a:defRPr sz="500"/>
            </a:lvl3pPr>
            <a:lvl4pPr marL="571957" indent="0">
              <a:buNone/>
              <a:defRPr sz="417"/>
            </a:lvl4pPr>
            <a:lvl5pPr marL="762610" indent="0">
              <a:buNone/>
              <a:defRPr sz="417"/>
            </a:lvl5pPr>
            <a:lvl6pPr marL="953262" indent="0">
              <a:buNone/>
              <a:defRPr sz="417"/>
            </a:lvl6pPr>
            <a:lvl7pPr marL="1143914" indent="0">
              <a:buNone/>
              <a:defRPr sz="417"/>
            </a:lvl7pPr>
            <a:lvl8pPr marL="1334567" indent="0">
              <a:buNone/>
              <a:defRPr sz="417"/>
            </a:lvl8pPr>
            <a:lvl9pPr marL="1525219" indent="0">
              <a:buNone/>
              <a:defRPr sz="41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F8E8-8CDD-9E44-8DF1-9ED284F1127C}" type="datetimeFigureOut">
              <a:rPr lang="en-US" smtClean="0"/>
              <a:t>11/7/22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271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62156" y="168955"/>
            <a:ext cx="3288863" cy="6133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2156" y="844774"/>
            <a:ext cx="3288863" cy="20135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156" y="2941284"/>
            <a:ext cx="857964" cy="1689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A3F8E8-8CDD-9E44-8DF1-9ED284F1127C}" type="datetimeFigureOut">
              <a:rPr lang="en-US" smtClean="0"/>
              <a:t>11/7/22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63114" y="2941284"/>
            <a:ext cx="1286947" cy="1689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693055" y="2941284"/>
            <a:ext cx="857964" cy="16895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5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22FAE0-1774-424F-B02E-126D89E2CD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893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381305" rtl="0" eaLnBrk="1" latinLnBrk="0" hangingPunct="1">
        <a:lnSpc>
          <a:spcPct val="90000"/>
        </a:lnSpc>
        <a:spcBef>
          <a:spcPct val="0"/>
        </a:spcBef>
        <a:buNone/>
        <a:defRPr sz="183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5326" indent="-95326" algn="l" defTabSz="381305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168" kern="1200">
          <a:solidFill>
            <a:schemeClr val="tx1"/>
          </a:solidFill>
          <a:latin typeface="+mn-lt"/>
          <a:ea typeface="+mn-ea"/>
          <a:cs typeface="+mn-cs"/>
        </a:defRPr>
      </a:lvl1pPr>
      <a:lvl2pPr marL="285979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1001" kern="1200">
          <a:solidFill>
            <a:schemeClr val="tx1"/>
          </a:solidFill>
          <a:latin typeface="+mn-lt"/>
          <a:ea typeface="+mn-ea"/>
          <a:cs typeface="+mn-cs"/>
        </a:defRPr>
      </a:lvl2pPr>
      <a:lvl3pPr marL="476631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834" kern="1200">
          <a:solidFill>
            <a:schemeClr val="tx1"/>
          </a:solidFill>
          <a:latin typeface="+mn-lt"/>
          <a:ea typeface="+mn-ea"/>
          <a:cs typeface="+mn-cs"/>
        </a:defRPr>
      </a:lvl3pPr>
      <a:lvl4pPr marL="667283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751" kern="1200">
          <a:solidFill>
            <a:schemeClr val="tx1"/>
          </a:solidFill>
          <a:latin typeface="+mn-lt"/>
          <a:ea typeface="+mn-ea"/>
          <a:cs typeface="+mn-cs"/>
        </a:defRPr>
      </a:lvl4pPr>
      <a:lvl5pPr marL="857936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751" kern="1200">
          <a:solidFill>
            <a:schemeClr val="tx1"/>
          </a:solidFill>
          <a:latin typeface="+mn-lt"/>
          <a:ea typeface="+mn-ea"/>
          <a:cs typeface="+mn-cs"/>
        </a:defRPr>
      </a:lvl5pPr>
      <a:lvl6pPr marL="1048588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751" kern="1200">
          <a:solidFill>
            <a:schemeClr val="tx1"/>
          </a:solidFill>
          <a:latin typeface="+mn-lt"/>
          <a:ea typeface="+mn-ea"/>
          <a:cs typeface="+mn-cs"/>
        </a:defRPr>
      </a:lvl6pPr>
      <a:lvl7pPr marL="1239241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751" kern="1200">
          <a:solidFill>
            <a:schemeClr val="tx1"/>
          </a:solidFill>
          <a:latin typeface="+mn-lt"/>
          <a:ea typeface="+mn-ea"/>
          <a:cs typeface="+mn-cs"/>
        </a:defRPr>
      </a:lvl7pPr>
      <a:lvl8pPr marL="1429893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751" kern="1200">
          <a:solidFill>
            <a:schemeClr val="tx1"/>
          </a:solidFill>
          <a:latin typeface="+mn-lt"/>
          <a:ea typeface="+mn-ea"/>
          <a:cs typeface="+mn-cs"/>
        </a:defRPr>
      </a:lvl8pPr>
      <a:lvl9pPr marL="1620545" indent="-95326" algn="l" defTabSz="381305" rtl="0" eaLnBrk="1" latinLnBrk="0" hangingPunct="1">
        <a:lnSpc>
          <a:spcPct val="90000"/>
        </a:lnSpc>
        <a:spcBef>
          <a:spcPts val="209"/>
        </a:spcBef>
        <a:buFont typeface="Arial" panose="020B0604020202020204" pitchFamily="34" charset="0"/>
        <a:buChar char="•"/>
        <a:defRPr sz="75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1pPr>
      <a:lvl2pPr marL="190652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2pPr>
      <a:lvl3pPr marL="381305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3pPr>
      <a:lvl4pPr marL="571957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4pPr>
      <a:lvl5pPr marL="762610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5pPr>
      <a:lvl6pPr marL="953262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6pPr>
      <a:lvl7pPr marL="1143914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7pPr>
      <a:lvl8pPr marL="1334567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8pPr>
      <a:lvl9pPr marL="1525219" algn="l" defTabSz="381305" rtl="0" eaLnBrk="1" latinLnBrk="0" hangingPunct="1">
        <a:defRPr sz="7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with his arms crossed&#10;&#10;Description automatically generated with medium confidence">
            <a:extLst>
              <a:ext uri="{FF2B5EF4-FFF2-40B4-BE49-F238E27FC236}">
                <a16:creationId xmlns:a16="http://schemas.microsoft.com/office/drawing/2014/main" id="{3F86EA20-D20B-D1E5-DA8F-5DF18B22B2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9" y="0"/>
            <a:ext cx="3808096" cy="3173413"/>
          </a:xfrm>
          <a:prstGeom prst="rect">
            <a:avLst/>
          </a:prstGeom>
        </p:spPr>
      </p:pic>
      <p:pic>
        <p:nvPicPr>
          <p:cNvPr id="7" name="Picture 6" descr="A picture containing circle&#10;&#10;Description automatically generated">
            <a:extLst>
              <a:ext uri="{FF2B5EF4-FFF2-40B4-BE49-F238E27FC236}">
                <a16:creationId xmlns:a16="http://schemas.microsoft.com/office/drawing/2014/main" id="{DE7ADFD6-3EEF-68F5-16C4-436F95E892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146" y="2529473"/>
            <a:ext cx="621092" cy="409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3003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wearing glasses&#10;&#10;Description automatically generated with medium confidence">
            <a:extLst>
              <a:ext uri="{FF2B5EF4-FFF2-40B4-BE49-F238E27FC236}">
                <a16:creationId xmlns:a16="http://schemas.microsoft.com/office/drawing/2014/main" id="{14895E0C-41D9-C731-64D7-9C9703F5DC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808096" cy="3173413"/>
          </a:xfrm>
          <a:prstGeom prst="rect">
            <a:avLst/>
          </a:prstGeom>
        </p:spPr>
      </p:pic>
      <p:pic>
        <p:nvPicPr>
          <p:cNvPr id="3" name="Picture 2" descr="A picture containing circle&#10;&#10;Description automatically generated">
            <a:extLst>
              <a:ext uri="{FF2B5EF4-FFF2-40B4-BE49-F238E27FC236}">
                <a16:creationId xmlns:a16="http://schemas.microsoft.com/office/drawing/2014/main" id="{CC80084B-31D6-3AFF-F27D-80ED57A84B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053" y="221114"/>
            <a:ext cx="631082" cy="416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7672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189AF9A1-7474-97C1-1065-794F642DA5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9" y="0"/>
            <a:ext cx="3808096" cy="3173413"/>
          </a:xfrm>
          <a:prstGeom prst="rect">
            <a:avLst/>
          </a:prstGeom>
        </p:spPr>
      </p:pic>
      <p:pic>
        <p:nvPicPr>
          <p:cNvPr id="6" name="Picture 5" descr="A picture containing circle&#10;&#10;Description automatically generated">
            <a:extLst>
              <a:ext uri="{FF2B5EF4-FFF2-40B4-BE49-F238E27FC236}">
                <a16:creationId xmlns:a16="http://schemas.microsoft.com/office/drawing/2014/main" id="{3009CDCB-2F13-8D28-C259-F10BACEA65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059" y="230259"/>
            <a:ext cx="617227" cy="407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22479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89</TotalTime>
  <Words>0</Words>
  <Application>Microsoft Macintosh PowerPoint</Application>
  <PresentationFormat>Custom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Hayley Bunschoten</dc:creator>
  <cp:lastModifiedBy>Nereida Avila</cp:lastModifiedBy>
  <cp:revision>17</cp:revision>
  <dcterms:created xsi:type="dcterms:W3CDTF">2022-07-25T17:23:35Z</dcterms:created>
  <dcterms:modified xsi:type="dcterms:W3CDTF">2022-11-07T17:39:47Z</dcterms:modified>
</cp:coreProperties>
</file>