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  <p:sldId id="257" r:id="rId3"/>
    <p:sldId id="258" r:id="rId4"/>
  </p:sldIdLst>
  <p:sldSz cx="15233650" cy="7974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C2B4"/>
    <a:srgbClr val="FF9900"/>
    <a:srgbClr val="4FA755"/>
    <a:srgbClr val="222F3F"/>
    <a:srgbClr val="D8D8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961"/>
    <p:restoredTop sz="94679"/>
  </p:normalViewPr>
  <p:slideViewPr>
    <p:cSldViewPr snapToGrid="0">
      <p:cViewPr varScale="1">
        <p:scale>
          <a:sx n="130" d="100"/>
          <a:sy n="130" d="100"/>
        </p:scale>
        <p:origin x="240" y="3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4206" y="1305007"/>
            <a:ext cx="11425238" cy="2776138"/>
          </a:xfrm>
        </p:spPr>
        <p:txBody>
          <a:bodyPr anchor="b"/>
          <a:lstStyle>
            <a:lvl1pPr algn="ctr"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4206" y="4188203"/>
            <a:ext cx="11425238" cy="1925207"/>
          </a:xfrm>
        </p:spPr>
        <p:txBody>
          <a:bodyPr/>
          <a:lstStyle>
            <a:lvl1pPr marL="0" indent="0" algn="ctr">
              <a:buNone/>
              <a:defRPr sz="2790"/>
            </a:lvl1pPr>
            <a:lvl2pPr marL="531586" indent="0" algn="ctr">
              <a:buNone/>
              <a:defRPr sz="2325"/>
            </a:lvl2pPr>
            <a:lvl3pPr marL="1063173" indent="0" algn="ctr">
              <a:buNone/>
              <a:defRPr sz="2093"/>
            </a:lvl3pPr>
            <a:lvl4pPr marL="1594759" indent="0" algn="ctr">
              <a:buNone/>
              <a:defRPr sz="1860"/>
            </a:lvl4pPr>
            <a:lvl5pPr marL="2126346" indent="0" algn="ctr">
              <a:buNone/>
              <a:defRPr sz="1860"/>
            </a:lvl5pPr>
            <a:lvl6pPr marL="2657932" indent="0" algn="ctr">
              <a:buNone/>
              <a:defRPr sz="1860"/>
            </a:lvl6pPr>
            <a:lvl7pPr marL="3189519" indent="0" algn="ctr">
              <a:buNone/>
              <a:defRPr sz="1860"/>
            </a:lvl7pPr>
            <a:lvl8pPr marL="3721105" indent="0" algn="ctr">
              <a:buNone/>
              <a:defRPr sz="1860"/>
            </a:lvl8pPr>
            <a:lvl9pPr marL="4252692" indent="0" algn="ctr">
              <a:buNone/>
              <a:defRPr sz="18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269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63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1581" y="424543"/>
            <a:ext cx="3284756" cy="675760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313" y="424543"/>
            <a:ext cx="9663847" cy="67576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168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799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379" y="1987967"/>
            <a:ext cx="13139023" cy="3316967"/>
          </a:xfrm>
        </p:spPr>
        <p:txBody>
          <a:bodyPr anchor="b"/>
          <a:lstStyle>
            <a:lvl1pPr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379" y="5336314"/>
            <a:ext cx="13139023" cy="1744315"/>
          </a:xfrm>
        </p:spPr>
        <p:txBody>
          <a:bodyPr/>
          <a:lstStyle>
            <a:lvl1pPr marL="0" indent="0">
              <a:buNone/>
              <a:defRPr sz="2790">
                <a:solidFill>
                  <a:schemeClr val="tx1">
                    <a:tint val="75000"/>
                  </a:schemeClr>
                </a:solidFill>
              </a:defRPr>
            </a:lvl1pPr>
            <a:lvl2pPr marL="531586" indent="0">
              <a:buNone/>
              <a:defRPr sz="2325">
                <a:solidFill>
                  <a:schemeClr val="tx1">
                    <a:tint val="75000"/>
                  </a:schemeClr>
                </a:solidFill>
              </a:defRPr>
            </a:lvl2pPr>
            <a:lvl3pPr marL="1063173" indent="0">
              <a:buNone/>
              <a:defRPr sz="2093">
                <a:solidFill>
                  <a:schemeClr val="tx1">
                    <a:tint val="75000"/>
                  </a:schemeClr>
                </a:solidFill>
              </a:defRPr>
            </a:lvl3pPr>
            <a:lvl4pPr marL="159475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4pPr>
            <a:lvl5pPr marL="2126346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5pPr>
            <a:lvl6pPr marL="265793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6pPr>
            <a:lvl7pPr marL="318951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7pPr>
            <a:lvl8pPr marL="3721105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8pPr>
            <a:lvl9pPr marL="425269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897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314" y="2122712"/>
            <a:ext cx="6474301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2035" y="2122712"/>
            <a:ext cx="6474301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7644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298" y="424543"/>
            <a:ext cx="13139023" cy="154127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298" y="1954742"/>
            <a:ext cx="6444547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298" y="2912730"/>
            <a:ext cx="6444547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2036" y="1954742"/>
            <a:ext cx="6476285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2036" y="2912730"/>
            <a:ext cx="6476285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105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963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61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298" y="531601"/>
            <a:ext cx="4913248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6286" y="1148111"/>
            <a:ext cx="7712035" cy="5666718"/>
          </a:xfrm>
        </p:spPr>
        <p:txBody>
          <a:bodyPr/>
          <a:lstStyle>
            <a:lvl1pPr>
              <a:defRPr sz="3721"/>
            </a:lvl1pPr>
            <a:lvl2pPr>
              <a:defRPr sz="3256"/>
            </a:lvl2pPr>
            <a:lvl3pPr>
              <a:defRPr sz="2790"/>
            </a:lvl3pPr>
            <a:lvl4pPr>
              <a:defRPr sz="2325"/>
            </a:lvl4pPr>
            <a:lvl5pPr>
              <a:defRPr sz="2325"/>
            </a:lvl5pPr>
            <a:lvl6pPr>
              <a:defRPr sz="2325"/>
            </a:lvl6pPr>
            <a:lvl7pPr>
              <a:defRPr sz="2325"/>
            </a:lvl7pPr>
            <a:lvl8pPr>
              <a:defRPr sz="2325"/>
            </a:lvl8pPr>
            <a:lvl9pPr>
              <a:defRPr sz="23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298" y="2392204"/>
            <a:ext cx="4913248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296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298" y="531601"/>
            <a:ext cx="4913248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76286" y="1148111"/>
            <a:ext cx="7712035" cy="5666718"/>
          </a:xfrm>
        </p:spPr>
        <p:txBody>
          <a:bodyPr anchor="t"/>
          <a:lstStyle>
            <a:lvl1pPr marL="0" indent="0">
              <a:buNone/>
              <a:defRPr sz="3721"/>
            </a:lvl1pPr>
            <a:lvl2pPr marL="531586" indent="0">
              <a:buNone/>
              <a:defRPr sz="3256"/>
            </a:lvl2pPr>
            <a:lvl3pPr marL="1063173" indent="0">
              <a:buNone/>
              <a:defRPr sz="2790"/>
            </a:lvl3pPr>
            <a:lvl4pPr marL="1594759" indent="0">
              <a:buNone/>
              <a:defRPr sz="2325"/>
            </a:lvl4pPr>
            <a:lvl5pPr marL="2126346" indent="0">
              <a:buNone/>
              <a:defRPr sz="2325"/>
            </a:lvl5pPr>
            <a:lvl6pPr marL="2657932" indent="0">
              <a:buNone/>
              <a:defRPr sz="2325"/>
            </a:lvl6pPr>
            <a:lvl7pPr marL="3189519" indent="0">
              <a:buNone/>
              <a:defRPr sz="2325"/>
            </a:lvl7pPr>
            <a:lvl8pPr marL="3721105" indent="0">
              <a:buNone/>
              <a:defRPr sz="2325"/>
            </a:lvl8pPr>
            <a:lvl9pPr marL="4252692" indent="0">
              <a:buNone/>
              <a:defRPr sz="232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298" y="2392204"/>
            <a:ext cx="4913248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795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314" y="424543"/>
            <a:ext cx="13139023" cy="15412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314" y="2122712"/>
            <a:ext cx="13139023" cy="5059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314" y="7390729"/>
            <a:ext cx="3427571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6147" y="7390729"/>
            <a:ext cx="5141357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765" y="7390729"/>
            <a:ext cx="3427571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700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063173" rtl="0" eaLnBrk="1" latinLnBrk="0" hangingPunct="1">
        <a:lnSpc>
          <a:spcPct val="90000"/>
        </a:lnSpc>
        <a:spcBef>
          <a:spcPct val="0"/>
        </a:spcBef>
        <a:buNone/>
        <a:defRPr sz="51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5793" indent="-265793" algn="l" defTabSz="1063173" rtl="0" eaLnBrk="1" latinLnBrk="0" hangingPunct="1">
        <a:lnSpc>
          <a:spcPct val="90000"/>
        </a:lnSpc>
        <a:spcBef>
          <a:spcPts val="1163"/>
        </a:spcBef>
        <a:buFont typeface="Arial" panose="020B0604020202020204" pitchFamily="34" charset="0"/>
        <a:buChar char="•"/>
        <a:defRPr sz="3256" kern="1200">
          <a:solidFill>
            <a:schemeClr val="tx1"/>
          </a:solidFill>
          <a:latin typeface="+mn-lt"/>
          <a:ea typeface="+mn-ea"/>
          <a:cs typeface="+mn-cs"/>
        </a:defRPr>
      </a:lvl1pPr>
      <a:lvl2pPr marL="797380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790" kern="1200">
          <a:solidFill>
            <a:schemeClr val="tx1"/>
          </a:solidFill>
          <a:latin typeface="+mn-lt"/>
          <a:ea typeface="+mn-ea"/>
          <a:cs typeface="+mn-cs"/>
        </a:defRPr>
      </a:lvl2pPr>
      <a:lvl3pPr marL="1328966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325" kern="1200">
          <a:solidFill>
            <a:schemeClr val="tx1"/>
          </a:solidFill>
          <a:latin typeface="+mn-lt"/>
          <a:ea typeface="+mn-ea"/>
          <a:cs typeface="+mn-cs"/>
        </a:defRPr>
      </a:lvl3pPr>
      <a:lvl4pPr marL="1860553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392139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92372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455312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986898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51848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1pPr>
      <a:lvl2pPr marL="53158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2pPr>
      <a:lvl3pPr marL="1063173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3pPr>
      <a:lvl4pPr marL="159475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12634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65793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18951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721105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25269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with the arms crossed&#10;&#10;Description automatically generated">
            <a:extLst>
              <a:ext uri="{FF2B5EF4-FFF2-40B4-BE49-F238E27FC236}">
                <a16:creationId xmlns:a16="http://schemas.microsoft.com/office/drawing/2014/main" id="{91279389-6681-54DA-03C5-06AE00949D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215"/>
            <a:ext cx="15233646" cy="7959578"/>
          </a:xfrm>
          <a:prstGeom prst="rect">
            <a:avLst/>
          </a:prstGeom>
        </p:spPr>
      </p:pic>
      <p:pic>
        <p:nvPicPr>
          <p:cNvPr id="5" name="Picture 4" descr="A picture containing logo&#10;&#10;Description automatically generated">
            <a:extLst>
              <a:ext uri="{FF2B5EF4-FFF2-40B4-BE49-F238E27FC236}">
                <a16:creationId xmlns:a16="http://schemas.microsoft.com/office/drawing/2014/main" id="{50DE7844-5069-5F09-A811-415742975C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047" y="629288"/>
            <a:ext cx="1979962" cy="596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5039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person, hairpiece&#10;&#10;Description automatically generated">
            <a:extLst>
              <a:ext uri="{FF2B5EF4-FFF2-40B4-BE49-F238E27FC236}">
                <a16:creationId xmlns:a16="http://schemas.microsoft.com/office/drawing/2014/main" id="{D1DF4B0F-EECF-139E-2091-030EC3EBFA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215"/>
            <a:ext cx="15233646" cy="7959578"/>
          </a:xfrm>
          <a:prstGeom prst="rect">
            <a:avLst/>
          </a:prstGeom>
        </p:spPr>
      </p:pic>
      <p:pic>
        <p:nvPicPr>
          <p:cNvPr id="7" name="Picture 6" descr="A picture containing logo&#10;&#10;Description automatically generated">
            <a:extLst>
              <a:ext uri="{FF2B5EF4-FFF2-40B4-BE49-F238E27FC236}">
                <a16:creationId xmlns:a16="http://schemas.microsoft.com/office/drawing/2014/main" id="{12B49D38-3DF5-E8FA-9990-5C8513DE0F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047" y="629288"/>
            <a:ext cx="1979962" cy="596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4269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with his arms crossed&#10;&#10;Description automatically generated with medium confidence">
            <a:extLst>
              <a:ext uri="{FF2B5EF4-FFF2-40B4-BE49-F238E27FC236}">
                <a16:creationId xmlns:a16="http://schemas.microsoft.com/office/drawing/2014/main" id="{F746DC61-5EB4-D56C-917C-DBE343081A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5261273" cy="7974013"/>
          </a:xfrm>
          <a:prstGeom prst="rect">
            <a:avLst/>
          </a:prstGeom>
        </p:spPr>
      </p:pic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6524E0EC-3F20-0BB9-0122-EA59C9CF54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047" y="629288"/>
            <a:ext cx="1979962" cy="596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5357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201</TotalTime>
  <Words>0</Words>
  <Application>Microsoft Macintosh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Hayley Bunschoten</dc:creator>
  <cp:lastModifiedBy>Nereida Avila</cp:lastModifiedBy>
  <cp:revision>49</cp:revision>
  <dcterms:created xsi:type="dcterms:W3CDTF">2022-07-23T15:27:27Z</dcterms:created>
  <dcterms:modified xsi:type="dcterms:W3CDTF">2022-11-08T14:51:25Z</dcterms:modified>
</cp:coreProperties>
</file>