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</p:sldIdLst>
  <p:sldSz cx="13003213" cy="6500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C2B4"/>
    <a:srgbClr val="222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4"/>
    <p:restoredTop sz="94679"/>
  </p:normalViewPr>
  <p:slideViewPr>
    <p:cSldViewPr snapToGrid="0">
      <p:cViewPr varScale="1">
        <p:scale>
          <a:sx n="155" d="100"/>
          <a:sy n="155" d="100"/>
        </p:scale>
        <p:origin x="216" y="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402" y="1063907"/>
            <a:ext cx="9752410" cy="2263246"/>
          </a:xfrm>
        </p:spPr>
        <p:txBody>
          <a:bodyPr anchor="b"/>
          <a:lstStyle>
            <a:lvl1pPr algn="ctr">
              <a:defRPr sz="56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402" y="3414432"/>
            <a:ext cx="9752410" cy="1569525"/>
          </a:xfrm>
        </p:spPr>
        <p:txBody>
          <a:bodyPr/>
          <a:lstStyle>
            <a:lvl1pPr marL="0" indent="0" algn="ctr">
              <a:buNone/>
              <a:defRPr sz="2275"/>
            </a:lvl1pPr>
            <a:lvl2pPr marL="433380" indent="0" algn="ctr">
              <a:buNone/>
              <a:defRPr sz="1896"/>
            </a:lvl2pPr>
            <a:lvl3pPr marL="866760" indent="0" algn="ctr">
              <a:buNone/>
              <a:defRPr sz="1706"/>
            </a:lvl3pPr>
            <a:lvl4pPr marL="1300140" indent="0" algn="ctr">
              <a:buNone/>
              <a:defRPr sz="1517"/>
            </a:lvl4pPr>
            <a:lvl5pPr marL="1733520" indent="0" algn="ctr">
              <a:buNone/>
              <a:defRPr sz="1517"/>
            </a:lvl5pPr>
            <a:lvl6pPr marL="2166899" indent="0" algn="ctr">
              <a:buNone/>
              <a:defRPr sz="1517"/>
            </a:lvl6pPr>
            <a:lvl7pPr marL="2600279" indent="0" algn="ctr">
              <a:buNone/>
              <a:defRPr sz="1517"/>
            </a:lvl7pPr>
            <a:lvl8pPr marL="3033659" indent="0" algn="ctr">
              <a:buNone/>
              <a:defRPr sz="1517"/>
            </a:lvl8pPr>
            <a:lvl9pPr marL="3467039" indent="0" algn="ctr">
              <a:buNone/>
              <a:defRPr sz="151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184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361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5424" y="346108"/>
            <a:ext cx="2803818" cy="55091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971" y="346108"/>
            <a:ext cx="8248913" cy="55091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7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543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198" y="1620690"/>
            <a:ext cx="11215271" cy="2704157"/>
          </a:xfrm>
        </p:spPr>
        <p:txBody>
          <a:bodyPr anchor="b"/>
          <a:lstStyle>
            <a:lvl1pPr>
              <a:defRPr sz="56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198" y="4350429"/>
            <a:ext cx="11215271" cy="1422052"/>
          </a:xfrm>
        </p:spPr>
        <p:txBody>
          <a:bodyPr/>
          <a:lstStyle>
            <a:lvl1pPr marL="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1pPr>
            <a:lvl2pPr marL="433380" indent="0">
              <a:buNone/>
              <a:defRPr sz="1896">
                <a:solidFill>
                  <a:schemeClr val="tx1">
                    <a:tint val="75000"/>
                  </a:schemeClr>
                </a:solidFill>
              </a:defRPr>
            </a:lvl2pPr>
            <a:lvl3pPr marL="866760" indent="0">
              <a:buNone/>
              <a:defRPr sz="1706">
                <a:solidFill>
                  <a:schemeClr val="tx1">
                    <a:tint val="75000"/>
                  </a:schemeClr>
                </a:solidFill>
              </a:defRPr>
            </a:lvl3pPr>
            <a:lvl4pPr marL="1300140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4pPr>
            <a:lvl5pPr marL="1733520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5pPr>
            <a:lvl6pPr marL="216689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6pPr>
            <a:lvl7pPr marL="260027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7pPr>
            <a:lvl8pPr marL="303365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8pPr>
            <a:lvl9pPr marL="3467039" indent="0">
              <a:buNone/>
              <a:defRPr sz="15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068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3971" y="1730541"/>
            <a:ext cx="5526366" cy="4124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2876" y="1730541"/>
            <a:ext cx="5526366" cy="41247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14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346109"/>
            <a:ext cx="11215271" cy="125652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665" y="1593603"/>
            <a:ext cx="5500968" cy="781000"/>
          </a:xfrm>
        </p:spPr>
        <p:txBody>
          <a:bodyPr anchor="b"/>
          <a:lstStyle>
            <a:lvl1pPr marL="0" indent="0">
              <a:buNone/>
              <a:defRPr sz="2275" b="1"/>
            </a:lvl1pPr>
            <a:lvl2pPr marL="433380" indent="0">
              <a:buNone/>
              <a:defRPr sz="1896" b="1"/>
            </a:lvl2pPr>
            <a:lvl3pPr marL="866760" indent="0">
              <a:buNone/>
              <a:defRPr sz="1706" b="1"/>
            </a:lvl3pPr>
            <a:lvl4pPr marL="1300140" indent="0">
              <a:buNone/>
              <a:defRPr sz="1517" b="1"/>
            </a:lvl4pPr>
            <a:lvl5pPr marL="1733520" indent="0">
              <a:buNone/>
              <a:defRPr sz="1517" b="1"/>
            </a:lvl5pPr>
            <a:lvl6pPr marL="2166899" indent="0">
              <a:buNone/>
              <a:defRPr sz="1517" b="1"/>
            </a:lvl6pPr>
            <a:lvl7pPr marL="2600279" indent="0">
              <a:buNone/>
              <a:defRPr sz="1517" b="1"/>
            </a:lvl7pPr>
            <a:lvl8pPr marL="3033659" indent="0">
              <a:buNone/>
              <a:defRPr sz="1517" b="1"/>
            </a:lvl8pPr>
            <a:lvl9pPr marL="3467039" indent="0">
              <a:buNone/>
              <a:defRPr sz="15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665" y="2374602"/>
            <a:ext cx="5500968" cy="3492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877" y="1593603"/>
            <a:ext cx="5528059" cy="781000"/>
          </a:xfrm>
        </p:spPr>
        <p:txBody>
          <a:bodyPr anchor="b"/>
          <a:lstStyle>
            <a:lvl1pPr marL="0" indent="0">
              <a:buNone/>
              <a:defRPr sz="2275" b="1"/>
            </a:lvl1pPr>
            <a:lvl2pPr marL="433380" indent="0">
              <a:buNone/>
              <a:defRPr sz="1896" b="1"/>
            </a:lvl2pPr>
            <a:lvl3pPr marL="866760" indent="0">
              <a:buNone/>
              <a:defRPr sz="1706" b="1"/>
            </a:lvl3pPr>
            <a:lvl4pPr marL="1300140" indent="0">
              <a:buNone/>
              <a:defRPr sz="1517" b="1"/>
            </a:lvl4pPr>
            <a:lvl5pPr marL="1733520" indent="0">
              <a:buNone/>
              <a:defRPr sz="1517" b="1"/>
            </a:lvl5pPr>
            <a:lvl6pPr marL="2166899" indent="0">
              <a:buNone/>
              <a:defRPr sz="1517" b="1"/>
            </a:lvl6pPr>
            <a:lvl7pPr marL="2600279" indent="0">
              <a:buNone/>
              <a:defRPr sz="1517" b="1"/>
            </a:lvl7pPr>
            <a:lvl8pPr marL="3033659" indent="0">
              <a:buNone/>
              <a:defRPr sz="1517" b="1"/>
            </a:lvl8pPr>
            <a:lvl9pPr marL="3467039" indent="0">
              <a:buNone/>
              <a:defRPr sz="151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877" y="2374602"/>
            <a:ext cx="5528059" cy="34926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380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9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451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433388"/>
            <a:ext cx="4193874" cy="1516856"/>
          </a:xfrm>
        </p:spPr>
        <p:txBody>
          <a:bodyPr anchor="b"/>
          <a:lstStyle>
            <a:lvl1pPr>
              <a:defRPr sz="30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059" y="935997"/>
            <a:ext cx="6582877" cy="4619791"/>
          </a:xfrm>
        </p:spPr>
        <p:txBody>
          <a:bodyPr/>
          <a:lstStyle>
            <a:lvl1pPr>
              <a:defRPr sz="3033"/>
            </a:lvl1pPr>
            <a:lvl2pPr>
              <a:defRPr sz="2654"/>
            </a:lvl2pPr>
            <a:lvl3pPr>
              <a:defRPr sz="2275"/>
            </a:lvl3pPr>
            <a:lvl4pPr>
              <a:defRPr sz="1896"/>
            </a:lvl4pPr>
            <a:lvl5pPr>
              <a:defRPr sz="1896"/>
            </a:lvl5pPr>
            <a:lvl6pPr>
              <a:defRPr sz="1896"/>
            </a:lvl6pPr>
            <a:lvl7pPr>
              <a:defRPr sz="1896"/>
            </a:lvl7pPr>
            <a:lvl8pPr>
              <a:defRPr sz="1896"/>
            </a:lvl8pPr>
            <a:lvl9pPr>
              <a:defRPr sz="189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5" y="1950244"/>
            <a:ext cx="4193874" cy="3613068"/>
          </a:xfrm>
        </p:spPr>
        <p:txBody>
          <a:bodyPr/>
          <a:lstStyle>
            <a:lvl1pPr marL="0" indent="0">
              <a:buNone/>
              <a:defRPr sz="1517"/>
            </a:lvl1pPr>
            <a:lvl2pPr marL="433380" indent="0">
              <a:buNone/>
              <a:defRPr sz="1327"/>
            </a:lvl2pPr>
            <a:lvl3pPr marL="866760" indent="0">
              <a:buNone/>
              <a:defRPr sz="1137"/>
            </a:lvl3pPr>
            <a:lvl4pPr marL="1300140" indent="0">
              <a:buNone/>
              <a:defRPr sz="948"/>
            </a:lvl4pPr>
            <a:lvl5pPr marL="1733520" indent="0">
              <a:buNone/>
              <a:defRPr sz="948"/>
            </a:lvl5pPr>
            <a:lvl6pPr marL="2166899" indent="0">
              <a:buNone/>
              <a:defRPr sz="948"/>
            </a:lvl6pPr>
            <a:lvl7pPr marL="2600279" indent="0">
              <a:buNone/>
              <a:defRPr sz="948"/>
            </a:lvl7pPr>
            <a:lvl8pPr marL="3033659" indent="0">
              <a:buNone/>
              <a:defRPr sz="948"/>
            </a:lvl8pPr>
            <a:lvl9pPr marL="3467039" indent="0">
              <a:buNone/>
              <a:defRPr sz="9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96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433388"/>
            <a:ext cx="4193874" cy="1516856"/>
          </a:xfrm>
        </p:spPr>
        <p:txBody>
          <a:bodyPr anchor="b"/>
          <a:lstStyle>
            <a:lvl1pPr>
              <a:defRPr sz="303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28059" y="935997"/>
            <a:ext cx="6582877" cy="4619791"/>
          </a:xfrm>
        </p:spPr>
        <p:txBody>
          <a:bodyPr anchor="t"/>
          <a:lstStyle>
            <a:lvl1pPr marL="0" indent="0">
              <a:buNone/>
              <a:defRPr sz="3033"/>
            </a:lvl1pPr>
            <a:lvl2pPr marL="433380" indent="0">
              <a:buNone/>
              <a:defRPr sz="2654"/>
            </a:lvl2pPr>
            <a:lvl3pPr marL="866760" indent="0">
              <a:buNone/>
              <a:defRPr sz="2275"/>
            </a:lvl3pPr>
            <a:lvl4pPr marL="1300140" indent="0">
              <a:buNone/>
              <a:defRPr sz="1896"/>
            </a:lvl4pPr>
            <a:lvl5pPr marL="1733520" indent="0">
              <a:buNone/>
              <a:defRPr sz="1896"/>
            </a:lvl5pPr>
            <a:lvl6pPr marL="2166899" indent="0">
              <a:buNone/>
              <a:defRPr sz="1896"/>
            </a:lvl6pPr>
            <a:lvl7pPr marL="2600279" indent="0">
              <a:buNone/>
              <a:defRPr sz="1896"/>
            </a:lvl7pPr>
            <a:lvl8pPr marL="3033659" indent="0">
              <a:buNone/>
              <a:defRPr sz="1896"/>
            </a:lvl8pPr>
            <a:lvl9pPr marL="3467039" indent="0">
              <a:buNone/>
              <a:defRPr sz="189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5" y="1950244"/>
            <a:ext cx="4193874" cy="3613068"/>
          </a:xfrm>
        </p:spPr>
        <p:txBody>
          <a:bodyPr/>
          <a:lstStyle>
            <a:lvl1pPr marL="0" indent="0">
              <a:buNone/>
              <a:defRPr sz="1517"/>
            </a:lvl1pPr>
            <a:lvl2pPr marL="433380" indent="0">
              <a:buNone/>
              <a:defRPr sz="1327"/>
            </a:lvl2pPr>
            <a:lvl3pPr marL="866760" indent="0">
              <a:buNone/>
              <a:defRPr sz="1137"/>
            </a:lvl3pPr>
            <a:lvl4pPr marL="1300140" indent="0">
              <a:buNone/>
              <a:defRPr sz="948"/>
            </a:lvl4pPr>
            <a:lvl5pPr marL="1733520" indent="0">
              <a:buNone/>
              <a:defRPr sz="948"/>
            </a:lvl5pPr>
            <a:lvl6pPr marL="2166899" indent="0">
              <a:buNone/>
              <a:defRPr sz="948"/>
            </a:lvl6pPr>
            <a:lvl7pPr marL="2600279" indent="0">
              <a:buNone/>
              <a:defRPr sz="948"/>
            </a:lvl7pPr>
            <a:lvl8pPr marL="3033659" indent="0">
              <a:buNone/>
              <a:defRPr sz="948"/>
            </a:lvl8pPr>
            <a:lvl9pPr marL="3467039" indent="0">
              <a:buNone/>
              <a:defRPr sz="9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57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3971" y="346109"/>
            <a:ext cx="11215271" cy="125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3971" y="1730541"/>
            <a:ext cx="11215271" cy="4124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71" y="6025291"/>
            <a:ext cx="2925723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25E54-9E7A-9A45-BCE9-B65120F6D369}" type="datetimeFigureOut">
              <a:rPr lang="en-US" smtClean="0"/>
              <a:t>11/8/22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07315" y="6025291"/>
            <a:ext cx="4388584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3519" y="6025291"/>
            <a:ext cx="2925723" cy="3461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85AA-06EE-624D-99E1-9FEDC559BA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7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866760" rtl="0" eaLnBrk="1" latinLnBrk="0" hangingPunct="1">
        <a:lnSpc>
          <a:spcPct val="90000"/>
        </a:lnSpc>
        <a:spcBef>
          <a:spcPct val="0"/>
        </a:spcBef>
        <a:buNone/>
        <a:defRPr sz="41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90" indent="-216690" algn="l" defTabSz="866760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1pPr>
      <a:lvl2pPr marL="65007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45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6830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95020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38358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81696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25034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683729" indent="-216690" algn="l" defTabSz="866760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43338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2pPr>
      <a:lvl3pPr marL="86676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3pPr>
      <a:lvl4pPr marL="130014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733520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16689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60027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03365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467039" algn="l" defTabSz="866760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ith the arms crossed&#10;&#10;Description automatically generated with medium confidence">
            <a:extLst>
              <a:ext uri="{FF2B5EF4-FFF2-40B4-BE49-F238E27FC236}">
                <a16:creationId xmlns:a16="http://schemas.microsoft.com/office/drawing/2014/main" id="{EB42502B-F07B-26BF-6156-1F11BF9F3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" y="-1"/>
            <a:ext cx="13001622" cy="6500811"/>
          </a:xfrm>
          <a:prstGeom prst="rect">
            <a:avLst/>
          </a:prstGeom>
        </p:spPr>
      </p:pic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ABAF7038-5CE1-ECD0-C2E5-525697B7B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63" y="537249"/>
            <a:ext cx="1607793" cy="48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503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F86B8493-AE6C-9729-5610-C3FC7E65F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" y="-1"/>
            <a:ext cx="13001626" cy="6500813"/>
          </a:xfrm>
          <a:prstGeom prst="rect">
            <a:avLst/>
          </a:prstGeom>
        </p:spPr>
      </p:pic>
      <p:pic>
        <p:nvPicPr>
          <p:cNvPr id="2" name="Picture 1" descr="Logo&#10;&#10;Description automatically generated with medium confidence">
            <a:extLst>
              <a:ext uri="{FF2B5EF4-FFF2-40B4-BE49-F238E27FC236}">
                <a16:creationId xmlns:a16="http://schemas.microsoft.com/office/drawing/2014/main" id="{5DA0D81D-3E97-6A4C-221F-D81DE48F3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63" y="537249"/>
            <a:ext cx="1607793" cy="48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68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585A85-E0E7-808F-B13B-45AC77CA7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" y="-1"/>
            <a:ext cx="13001626" cy="6500813"/>
          </a:xfrm>
          <a:prstGeom prst="rect">
            <a:avLst/>
          </a:prstGeom>
        </p:spPr>
      </p:pic>
      <p:pic>
        <p:nvPicPr>
          <p:cNvPr id="2" name="Picture 1" descr="Logo&#10;&#10;Description automatically generated with medium confidence">
            <a:extLst>
              <a:ext uri="{FF2B5EF4-FFF2-40B4-BE49-F238E27FC236}">
                <a16:creationId xmlns:a16="http://schemas.microsoft.com/office/drawing/2014/main" id="{B383242F-12C0-8D69-E27D-16A6158578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63" y="537249"/>
            <a:ext cx="1607793" cy="48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741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74</cp:revision>
  <dcterms:created xsi:type="dcterms:W3CDTF">2022-07-23T15:27:27Z</dcterms:created>
  <dcterms:modified xsi:type="dcterms:W3CDTF">2022-11-08T18:37:51Z</dcterms:modified>
</cp:coreProperties>
</file>