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9F0EF-7BB2-46BD-B20F-02FF8BB8EEC2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CB808-0398-40A0-9B9C-07D564C9C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76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2492187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E0ECE-176A-B34B-0456-24DD06503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214163-3B3F-E393-E639-B07418CCD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F6EBE-0E5B-CD39-32AE-82173AAB1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1C42B-E524-E7F0-5D55-7043E5B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583FC-C8A2-4344-B957-80CDA1A8F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5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EC280-6456-CFAB-948B-835DC4D11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B7E34F-7B88-6010-CEC7-B77036912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E8AEF-783D-48BC-07B0-2EE0EDF0E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95DB6-795F-B4DB-4290-17E4B7840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6DA6D-3191-982B-6B7A-3CA5AB9B4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87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BA0CE4-308C-A806-9FAC-E9270C5769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A8EBBC-743F-07A9-B5E4-E04947248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C81B0-F46E-77AC-6B25-17C84355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AE484-DBDC-EB32-68F9-30620D0B6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AE672-64DF-5157-4C5A-2C9CC1473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54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0081AD0-5EC7-4D41-9BEE-F8978EF63A9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2BA067F-AB49-CAE4-D286-CAABFF842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7540" y="0"/>
            <a:ext cx="2424460" cy="6858000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C92DE91-D40A-8D93-769A-C21A74CDFD10}"/>
              </a:ext>
            </a:extLst>
          </p:cNvPr>
          <p:cNvSpPr txBox="1">
            <a:spLocks/>
          </p:cNvSpPr>
          <p:nvPr userDrawn="1"/>
        </p:nvSpPr>
        <p:spPr>
          <a:xfrm>
            <a:off x="790428" y="6364060"/>
            <a:ext cx="7593403" cy="22716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330" rtl="0" eaLnBrk="1" latinLnBrk="0" hangingPunct="1">
              <a:defRPr sz="700" b="0" i="0" kern="1200" spc="0">
                <a:solidFill>
                  <a:schemeClr val="bg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panose="02000503000000020004" pitchFamily="2" charset="0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Proprietary information of Ingram Micro — Do not distribute or duplicate without Ingram Micro's express written permission.</a:t>
            </a:r>
            <a:endParaRPr lang="en-US" sz="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851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E533-3867-93CE-DA8D-D2D6AF2A2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AB90D-2BD3-7420-C799-78EDC693D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FFDC7-1985-483F-D6A5-0A9C7909B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796A5-F807-AA20-C7AF-7CE25232A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AF72E-7A46-2CE1-DDBD-12BCF22E9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94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C913E-FE37-76D5-C3D6-EEA75E8BA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24CF28-847D-1C42-BDFE-1F902192E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23C34-543A-6BF0-3207-A4FA979EC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2B673-8D23-93EB-1725-62CBFC1FD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F7A8A-E7D7-4D29-741C-1037DF26D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2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8086B-49F9-3536-044E-3BDF1C5C0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D341F-78A3-C54E-93D3-170F685F63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A46DE-6EA5-E5DF-3D52-9A0454095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D6B7E6-41A7-524B-270C-B42B93618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6DCC6E-77A1-1797-BD6F-D29727439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2D7DD-16F0-4FAE-8B9D-4C9544BB6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1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67744-827A-3600-50A0-BA6ACC8A7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7CE9C-CBE4-BFEA-4074-3CB86D631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8F936-DF20-89F1-FBB8-2C2E26B3D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4C927-28B4-47D4-24EC-AAE07FB99E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E49A6C-30E5-9548-56E8-3459AB9CA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21CF5D-2C5D-C119-7126-B1554215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4816A-35F3-397A-2D71-B000B3AE3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38F0CA-E1BC-1DD3-95DB-536AB6AE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7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CCAAD-EA7B-1A8E-FD4D-92E8DD9A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F99B7D-2512-2702-F3C9-8059538C7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D4D4E8-E443-19E7-DA0E-C7137A7B3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AA90CD-DD83-B68F-32EF-3F4AC8165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17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1FC910-A81B-F729-7A51-03CB89F9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598756-A148-DA3D-2FE1-E90FC47E6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FD94EF-EE9A-3339-230D-AD99A75A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EF608-F085-1626-A0B5-32347162D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25837-457F-5DE7-97A7-E3870D3E7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BF3E3-5D09-E11A-03AD-A1572822B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344E-389E-F785-D714-BA894F23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B4F88-611D-4DFC-6C96-9FA017CA4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D0418-EED5-5D6E-EB1F-7F20BE644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24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802A7-7BFE-FC31-E7E1-69628C8A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A28944-7615-9945-4133-268E24794F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3FAAC-C3AA-9321-A9C1-A069E4929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BF434-2DF5-35EA-EDF1-53FB4B555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CD3E1-2DC1-258B-D952-2B6D86386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3E989-5DD4-04E2-2431-0D39DE5F3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8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3D5274-D8FA-3E2C-0D1C-4E43C3EDC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E5E5F-1DB9-0E31-77C9-69F51E96A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5D330-6901-9E0D-DBB7-45659CCE9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B1F4B9-5FE5-4B86-BCB8-EBA6CC7589F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BBD05-CE33-95C8-52AF-49C93603E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FF87F-D4D3-97B5-892D-53C2B198EB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38A5FB-676B-486E-8C3D-056EDD75B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92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Sean.Knight@Ingrammicro.com" TargetMode="External"/><Relationship Id="rId3" Type="http://schemas.openxmlformats.org/officeDocument/2006/relationships/image" Target="../media/image3.png"/><Relationship Id="rId7" Type="http://schemas.openxmlformats.org/officeDocument/2006/relationships/hyperlink" Target="mailto:Stephanie.Brown@Ingrammicro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Luisana.Perez@Ingrammicro.com" TargetMode="External"/><Relationship Id="rId5" Type="http://schemas.openxmlformats.org/officeDocument/2006/relationships/hyperlink" Target="mailto:Richard.Barrido@Ingrammicro.com" TargetMode="Externa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DAB4D573-072B-C540-AEAB-D8BCD93C355D}"/>
              </a:ext>
            </a:extLst>
          </p:cNvPr>
          <p:cNvSpPr txBox="1"/>
          <p:nvPr/>
        </p:nvSpPr>
        <p:spPr>
          <a:xfrm>
            <a:off x="926572" y="1929385"/>
            <a:ext cx="8208284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Our team is here to support your business and grow with you: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076C9D-195B-8946-AD8F-6E556051551A}"/>
              </a:ext>
            </a:extLst>
          </p:cNvPr>
          <p:cNvSpPr txBox="1"/>
          <p:nvPr/>
        </p:nvSpPr>
        <p:spPr>
          <a:xfrm>
            <a:off x="871708" y="1122218"/>
            <a:ext cx="8061979" cy="83099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4800" b="1" dirty="0">
                <a:solidFill>
                  <a:srgbClr val="00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Contact The Azure Team!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EEA224-146F-8FDF-9573-006D58543C99}"/>
              </a:ext>
            </a:extLst>
          </p:cNvPr>
          <p:cNvSpPr txBox="1"/>
          <p:nvPr/>
        </p:nvSpPr>
        <p:spPr>
          <a:xfrm>
            <a:off x="3813464" y="11222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E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3CEFE63-19CA-CCBD-7423-4CA4E3E47B7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1709" y="577283"/>
            <a:ext cx="1487444" cy="2687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252E58-92EC-F414-6C69-1B5652043272}"/>
              </a:ext>
            </a:extLst>
          </p:cNvPr>
          <p:cNvSpPr txBox="1"/>
          <p:nvPr/>
        </p:nvSpPr>
        <p:spPr>
          <a:xfrm>
            <a:off x="871708" y="2760382"/>
            <a:ext cx="999136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SMB Business Unit Customer Experience Representative: </a:t>
            </a:r>
          </a:p>
          <a:p>
            <a:r>
              <a:rPr lang="en-US" sz="2000" dirty="0"/>
              <a:t>Richard Barrido: </a:t>
            </a:r>
            <a:r>
              <a:rPr lang="en-US" sz="2000" dirty="0">
                <a:hlinkClick r:id="rId5"/>
              </a:rPr>
              <a:t>Richard.Barrido@Ingrammicro.com</a:t>
            </a:r>
            <a:endParaRPr lang="en-US" sz="2000" dirty="0"/>
          </a:p>
          <a:p>
            <a:r>
              <a:rPr lang="en-US" sz="2000" dirty="0"/>
              <a:t>Luisana Perez: </a:t>
            </a:r>
            <a:r>
              <a:rPr lang="en-US" sz="2000" dirty="0">
                <a:hlinkClick r:id="rId6"/>
              </a:rPr>
              <a:t>Luisana.Perez@Ingrammicro.com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n-US" sz="2000" b="1" dirty="0">
                <a:solidFill>
                  <a:schemeClr val="accent1"/>
                </a:solidFill>
              </a:rPr>
              <a:t>Advanced Solutions Business Unit Customer Experience Representative: </a:t>
            </a:r>
          </a:p>
          <a:p>
            <a:r>
              <a:rPr lang="en-US" sz="2000" dirty="0"/>
              <a:t>Stephanie Brown: </a:t>
            </a:r>
            <a:r>
              <a:rPr lang="en-US" sz="2000" dirty="0">
                <a:hlinkClick r:id="rId7"/>
              </a:rPr>
              <a:t>Stephanie.Brown@Ingrammicro.com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n-US" sz="2000" b="1" dirty="0">
                <a:solidFill>
                  <a:schemeClr val="accent1"/>
                </a:solidFill>
              </a:rPr>
              <a:t>Majors+ Business Unit Customer Experience Representative: </a:t>
            </a:r>
          </a:p>
          <a:p>
            <a:r>
              <a:rPr lang="en-US" sz="2000" dirty="0"/>
              <a:t>Sean Knight: </a:t>
            </a:r>
            <a:r>
              <a:rPr lang="en-US" sz="2000" dirty="0">
                <a:hlinkClick r:id="rId8"/>
              </a:rPr>
              <a:t>Sean.Knight@Ingrammicro.com</a:t>
            </a:r>
            <a:r>
              <a:rPr lang="en-US" sz="2000" dirty="0"/>
              <a:t>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41539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16696</TotalTime>
  <Words>81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 Neue</vt:lpstr>
      <vt:lpstr>Office Theme</vt:lpstr>
      <vt:lpstr>PowerPoint Presentation</vt:lpstr>
    </vt:vector>
  </TitlesOfParts>
  <Company>Ingram Micro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Aszkler, Cassandra</dc:creator>
  <cp:lastModifiedBy>Aszkler, Cassandra</cp:lastModifiedBy>
  <cp:revision>2</cp:revision>
  <cp:lastPrinted>2025-08-27T14:18:25Z</cp:lastPrinted>
  <dcterms:created xsi:type="dcterms:W3CDTF">2025-06-19T15:38:18Z</dcterms:created>
  <dcterms:modified xsi:type="dcterms:W3CDTF">2025-09-16T03:55:38Z</dcterms:modified>
</cp:coreProperties>
</file>