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ink/ink1.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1" r:id="rId3"/>
    <p:sldId id="260" r:id="rId4"/>
    <p:sldId id="207613838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4660"/>
  </p:normalViewPr>
  <p:slideViewPr>
    <p:cSldViewPr snapToGrid="0">
      <p:cViewPr varScale="1">
        <p:scale>
          <a:sx n="101" d="100"/>
          <a:sy n="101" d="100"/>
        </p:scale>
        <p:origin x="27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99FE14-4203-4AFD-8C8A-CE92902DD824}"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8E560484-FD2D-4D4D-BCF8-1C8EE338A404}">
      <dgm:prSet/>
      <dgm:spPr/>
      <dgm:t>
        <a:bodyPr/>
        <a:lstStyle/>
        <a:p>
          <a:pPr>
            <a:lnSpc>
              <a:spcPct val="100000"/>
            </a:lnSpc>
          </a:pPr>
          <a:r>
            <a:rPr lang="en-US"/>
            <a:t>Provides a managed platform with dispatch capabilities </a:t>
          </a:r>
        </a:p>
      </dgm:t>
    </dgm:pt>
    <dgm:pt modelId="{41F99E31-74BD-4C9C-9C6D-363CA9B20BCB}" type="parTrans" cxnId="{FCC8C607-0783-43D2-8101-EBDBC6682EC4}">
      <dgm:prSet/>
      <dgm:spPr/>
      <dgm:t>
        <a:bodyPr/>
        <a:lstStyle/>
        <a:p>
          <a:endParaRPr lang="en-US"/>
        </a:p>
      </dgm:t>
    </dgm:pt>
    <dgm:pt modelId="{C7C2B0DA-F415-44F6-83FF-8FDCF2A0B615}" type="sibTrans" cxnId="{FCC8C607-0783-43D2-8101-EBDBC6682EC4}">
      <dgm:prSet/>
      <dgm:spPr/>
      <dgm:t>
        <a:bodyPr/>
        <a:lstStyle/>
        <a:p>
          <a:pPr>
            <a:lnSpc>
              <a:spcPct val="100000"/>
            </a:lnSpc>
          </a:pPr>
          <a:endParaRPr lang="en-US"/>
        </a:p>
      </dgm:t>
    </dgm:pt>
    <dgm:pt modelId="{5564DE9A-5CAA-4542-8512-DAC95E7E1968}">
      <dgm:prSet/>
      <dgm:spPr/>
      <dgm:t>
        <a:bodyPr/>
        <a:lstStyle/>
        <a:p>
          <a:pPr>
            <a:lnSpc>
              <a:spcPct val="100000"/>
            </a:lnSpc>
          </a:pPr>
          <a:r>
            <a:rPr lang="en-US"/>
            <a:t>Any active member can quickly submit service requests to our network of vetted service providers</a:t>
          </a:r>
        </a:p>
      </dgm:t>
    </dgm:pt>
    <dgm:pt modelId="{64CD5BB4-5FB3-4A17-830C-4583B922E64B}" type="parTrans" cxnId="{381C1E28-5AC1-4C0E-B0C7-CA5D6A50639C}">
      <dgm:prSet/>
      <dgm:spPr/>
      <dgm:t>
        <a:bodyPr/>
        <a:lstStyle/>
        <a:p>
          <a:endParaRPr lang="en-US"/>
        </a:p>
      </dgm:t>
    </dgm:pt>
    <dgm:pt modelId="{CEAF79CB-75CA-4E54-AEB9-1FEACAB7A9ED}" type="sibTrans" cxnId="{381C1E28-5AC1-4C0E-B0C7-CA5D6A50639C}">
      <dgm:prSet/>
      <dgm:spPr/>
      <dgm:t>
        <a:bodyPr/>
        <a:lstStyle/>
        <a:p>
          <a:pPr>
            <a:lnSpc>
              <a:spcPct val="100000"/>
            </a:lnSpc>
          </a:pPr>
          <a:endParaRPr lang="en-US"/>
        </a:p>
      </dgm:t>
    </dgm:pt>
    <dgm:pt modelId="{B8EBF671-CFBD-4DF1-8D03-EFA48B23C134}">
      <dgm:prSet/>
      <dgm:spPr/>
      <dgm:t>
        <a:bodyPr/>
        <a:lstStyle/>
        <a:p>
          <a:pPr>
            <a:lnSpc>
              <a:spcPct val="100000"/>
            </a:lnSpc>
          </a:pPr>
          <a:r>
            <a:rPr lang="en-US"/>
            <a:t>Leverage to expand your technical competency, extend geographic reach and increase profitability </a:t>
          </a:r>
        </a:p>
      </dgm:t>
    </dgm:pt>
    <dgm:pt modelId="{F54FAE85-A345-4AA8-816C-83DD74D1D469}" type="parTrans" cxnId="{B4665FF1-F8C6-440E-8249-B9C3832B0350}">
      <dgm:prSet/>
      <dgm:spPr/>
      <dgm:t>
        <a:bodyPr/>
        <a:lstStyle/>
        <a:p>
          <a:endParaRPr lang="en-US"/>
        </a:p>
      </dgm:t>
    </dgm:pt>
    <dgm:pt modelId="{15A820B1-0F71-40B3-9A37-6ACD9BEABC8B}" type="sibTrans" cxnId="{B4665FF1-F8C6-440E-8249-B9C3832B0350}">
      <dgm:prSet/>
      <dgm:spPr/>
      <dgm:t>
        <a:bodyPr/>
        <a:lstStyle/>
        <a:p>
          <a:pPr>
            <a:lnSpc>
              <a:spcPct val="100000"/>
            </a:lnSpc>
          </a:pPr>
          <a:endParaRPr lang="en-US"/>
        </a:p>
      </dgm:t>
    </dgm:pt>
    <dgm:pt modelId="{E42B832F-7720-4338-A5F4-556EC350BB68}">
      <dgm:prSet/>
      <dgm:spPr/>
      <dgm:t>
        <a:bodyPr/>
        <a:lstStyle/>
        <a:p>
          <a:pPr>
            <a:lnSpc>
              <a:spcPct val="100000"/>
            </a:lnSpc>
          </a:pPr>
          <a:r>
            <a:rPr lang="en-US"/>
            <a:t>Standard program terms and conditions including nondisclosure and non-compete clauses </a:t>
          </a:r>
        </a:p>
      </dgm:t>
    </dgm:pt>
    <dgm:pt modelId="{0E1794A3-2922-43D8-A9EF-0E3DE8951DC5}" type="parTrans" cxnId="{ADA55A00-673B-47AA-ABBC-BEF44E66A848}">
      <dgm:prSet/>
      <dgm:spPr/>
      <dgm:t>
        <a:bodyPr/>
        <a:lstStyle/>
        <a:p>
          <a:endParaRPr lang="en-US"/>
        </a:p>
      </dgm:t>
    </dgm:pt>
    <dgm:pt modelId="{680672EF-18A9-4A34-97D9-B9DB37089149}" type="sibTrans" cxnId="{ADA55A00-673B-47AA-ABBC-BEF44E66A848}">
      <dgm:prSet/>
      <dgm:spPr/>
      <dgm:t>
        <a:bodyPr/>
        <a:lstStyle/>
        <a:p>
          <a:pPr>
            <a:lnSpc>
              <a:spcPct val="100000"/>
            </a:lnSpc>
          </a:pPr>
          <a:endParaRPr lang="en-US"/>
        </a:p>
      </dgm:t>
    </dgm:pt>
    <dgm:pt modelId="{3F82DEB3-ACB0-46C3-8BD7-99D32887F06E}">
      <dgm:prSet/>
      <dgm:spPr/>
      <dgm:t>
        <a:bodyPr/>
        <a:lstStyle/>
        <a:p>
          <a:pPr>
            <a:lnSpc>
              <a:spcPct val="100000"/>
            </a:lnSpc>
          </a:pPr>
          <a:r>
            <a:rPr lang="en-US" dirty="0"/>
            <a:t>Ingram Micro manages the financial transactions </a:t>
          </a:r>
        </a:p>
      </dgm:t>
    </dgm:pt>
    <dgm:pt modelId="{17CB7F0A-92B8-4C54-8159-FCC8EADFBA6D}" type="parTrans" cxnId="{B80B7F27-B545-4A00-B490-B76F52C73628}">
      <dgm:prSet/>
      <dgm:spPr/>
      <dgm:t>
        <a:bodyPr/>
        <a:lstStyle/>
        <a:p>
          <a:endParaRPr lang="en-US"/>
        </a:p>
      </dgm:t>
    </dgm:pt>
    <dgm:pt modelId="{C2376B79-3C09-4A2B-8E8A-483470AD946E}" type="sibTrans" cxnId="{B80B7F27-B545-4A00-B490-B76F52C73628}">
      <dgm:prSet/>
      <dgm:spPr/>
      <dgm:t>
        <a:bodyPr/>
        <a:lstStyle/>
        <a:p>
          <a:pPr>
            <a:lnSpc>
              <a:spcPct val="100000"/>
            </a:lnSpc>
          </a:pPr>
          <a:endParaRPr lang="en-US"/>
        </a:p>
      </dgm:t>
    </dgm:pt>
    <dgm:pt modelId="{58D1054B-4B7C-4C84-89F9-4964CE77BE5F}">
      <dgm:prSet/>
      <dgm:spPr/>
      <dgm:t>
        <a:bodyPr/>
        <a:lstStyle/>
        <a:p>
          <a:pPr>
            <a:lnSpc>
              <a:spcPct val="100000"/>
            </a:lnSpc>
          </a:pPr>
          <a:r>
            <a:rPr lang="en-US"/>
            <a:t>Quality assurance and managed SLA's </a:t>
          </a:r>
        </a:p>
      </dgm:t>
    </dgm:pt>
    <dgm:pt modelId="{35CD76E2-F455-4A85-B48F-904B3D2FA529}" type="parTrans" cxnId="{6E889D3A-AEDB-4B0E-B075-C78D17928349}">
      <dgm:prSet/>
      <dgm:spPr/>
      <dgm:t>
        <a:bodyPr/>
        <a:lstStyle/>
        <a:p>
          <a:endParaRPr lang="en-US"/>
        </a:p>
      </dgm:t>
    </dgm:pt>
    <dgm:pt modelId="{7992CF7F-D55D-4AD1-9690-938A28C54580}" type="sibTrans" cxnId="{6E889D3A-AEDB-4B0E-B075-C78D17928349}">
      <dgm:prSet/>
      <dgm:spPr/>
      <dgm:t>
        <a:bodyPr/>
        <a:lstStyle/>
        <a:p>
          <a:endParaRPr lang="en-US"/>
        </a:p>
      </dgm:t>
    </dgm:pt>
    <dgm:pt modelId="{6BB86595-4D70-4B2C-A39F-E97B4E6DDA0E}" type="pres">
      <dgm:prSet presAssocID="{4F99FE14-4203-4AFD-8C8A-CE92902DD824}" presName="root" presStyleCnt="0">
        <dgm:presLayoutVars>
          <dgm:dir/>
          <dgm:resizeHandles val="exact"/>
        </dgm:presLayoutVars>
      </dgm:prSet>
      <dgm:spPr/>
    </dgm:pt>
    <dgm:pt modelId="{70FD5DD2-8FBB-487F-BFCC-025DA10F2568}" type="pres">
      <dgm:prSet presAssocID="{4F99FE14-4203-4AFD-8C8A-CE92902DD824}" presName="container" presStyleCnt="0">
        <dgm:presLayoutVars>
          <dgm:dir/>
          <dgm:resizeHandles val="exact"/>
        </dgm:presLayoutVars>
      </dgm:prSet>
      <dgm:spPr/>
    </dgm:pt>
    <dgm:pt modelId="{F4EB76C3-2AB2-43E9-A230-467F3AD73B55}" type="pres">
      <dgm:prSet presAssocID="{8E560484-FD2D-4D4D-BCF8-1C8EE338A404}" presName="compNode" presStyleCnt="0"/>
      <dgm:spPr/>
    </dgm:pt>
    <dgm:pt modelId="{6E0BCBD3-AE5C-42DD-BB2C-036740DE8732}" type="pres">
      <dgm:prSet presAssocID="{8E560484-FD2D-4D4D-BCF8-1C8EE338A404}" presName="iconBgRect" presStyleLbl="bgShp" presStyleIdx="0" presStyleCnt="6"/>
      <dgm:spPr/>
    </dgm:pt>
    <dgm:pt modelId="{F1073DDD-F33A-404F-B459-570A49CD5143}" type="pres">
      <dgm:prSet presAssocID="{8E560484-FD2D-4D4D-BCF8-1C8EE338A404}"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all center"/>
        </a:ext>
      </dgm:extLst>
    </dgm:pt>
    <dgm:pt modelId="{D07742D7-E157-4D8B-A65E-08CF954A2996}" type="pres">
      <dgm:prSet presAssocID="{8E560484-FD2D-4D4D-BCF8-1C8EE338A404}" presName="spaceRect" presStyleCnt="0"/>
      <dgm:spPr/>
    </dgm:pt>
    <dgm:pt modelId="{570A973C-FF42-443B-B607-B73A66087F36}" type="pres">
      <dgm:prSet presAssocID="{8E560484-FD2D-4D4D-BCF8-1C8EE338A404}" presName="textRect" presStyleLbl="revTx" presStyleIdx="0" presStyleCnt="6">
        <dgm:presLayoutVars>
          <dgm:chMax val="1"/>
          <dgm:chPref val="1"/>
        </dgm:presLayoutVars>
      </dgm:prSet>
      <dgm:spPr/>
    </dgm:pt>
    <dgm:pt modelId="{6598F928-10A0-4CE5-AC07-ECA84A5B8A88}" type="pres">
      <dgm:prSet presAssocID="{C7C2B0DA-F415-44F6-83FF-8FDCF2A0B615}" presName="sibTrans" presStyleLbl="sibTrans2D1" presStyleIdx="0" presStyleCnt="0"/>
      <dgm:spPr/>
    </dgm:pt>
    <dgm:pt modelId="{097970B3-E8CA-4EF0-A202-CF71EA4F8AB8}" type="pres">
      <dgm:prSet presAssocID="{5564DE9A-5CAA-4542-8512-DAC95E7E1968}" presName="compNode" presStyleCnt="0"/>
      <dgm:spPr/>
    </dgm:pt>
    <dgm:pt modelId="{AD9D3BC7-6A45-49CC-BCA0-E6F7D29F8925}" type="pres">
      <dgm:prSet presAssocID="{5564DE9A-5CAA-4542-8512-DAC95E7E1968}" presName="iconBgRect" presStyleLbl="bgShp" presStyleIdx="1" presStyleCnt="6"/>
      <dgm:spPr/>
    </dgm:pt>
    <dgm:pt modelId="{3FF3F71B-98D9-477A-8551-8414D73DA300}" type="pres">
      <dgm:prSet presAssocID="{5564DE9A-5CAA-4542-8512-DAC95E7E1968}"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ser Network"/>
        </a:ext>
      </dgm:extLst>
    </dgm:pt>
    <dgm:pt modelId="{F1817142-CB3F-4648-AEE7-4FE36C815262}" type="pres">
      <dgm:prSet presAssocID="{5564DE9A-5CAA-4542-8512-DAC95E7E1968}" presName="spaceRect" presStyleCnt="0"/>
      <dgm:spPr/>
    </dgm:pt>
    <dgm:pt modelId="{F8C797EC-B591-46E0-9C6B-8DB67750D649}" type="pres">
      <dgm:prSet presAssocID="{5564DE9A-5CAA-4542-8512-DAC95E7E1968}" presName="textRect" presStyleLbl="revTx" presStyleIdx="1" presStyleCnt="6">
        <dgm:presLayoutVars>
          <dgm:chMax val="1"/>
          <dgm:chPref val="1"/>
        </dgm:presLayoutVars>
      </dgm:prSet>
      <dgm:spPr/>
    </dgm:pt>
    <dgm:pt modelId="{73113C83-CB6F-47B2-AD18-25031CADC46A}" type="pres">
      <dgm:prSet presAssocID="{CEAF79CB-75CA-4E54-AEB9-1FEACAB7A9ED}" presName="sibTrans" presStyleLbl="sibTrans2D1" presStyleIdx="0" presStyleCnt="0"/>
      <dgm:spPr/>
    </dgm:pt>
    <dgm:pt modelId="{6F60715E-DE1B-4A59-837C-77BD00F4B180}" type="pres">
      <dgm:prSet presAssocID="{B8EBF671-CFBD-4DF1-8D03-EFA48B23C134}" presName="compNode" presStyleCnt="0"/>
      <dgm:spPr/>
    </dgm:pt>
    <dgm:pt modelId="{3A281D79-B510-42BD-BD17-7F793A86C38A}" type="pres">
      <dgm:prSet presAssocID="{B8EBF671-CFBD-4DF1-8D03-EFA48B23C134}" presName="iconBgRect" presStyleLbl="bgShp" presStyleIdx="2" presStyleCnt="6"/>
      <dgm:spPr/>
    </dgm:pt>
    <dgm:pt modelId="{0295038F-F5C7-4FF0-B4BC-6838C4990867}" type="pres">
      <dgm:prSet presAssocID="{B8EBF671-CFBD-4DF1-8D03-EFA48B23C134}"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usiness Growth"/>
        </a:ext>
      </dgm:extLst>
    </dgm:pt>
    <dgm:pt modelId="{00352429-EE9C-433C-9291-AC6D9FD33ECF}" type="pres">
      <dgm:prSet presAssocID="{B8EBF671-CFBD-4DF1-8D03-EFA48B23C134}" presName="spaceRect" presStyleCnt="0"/>
      <dgm:spPr/>
    </dgm:pt>
    <dgm:pt modelId="{DE95B12C-AE77-4612-A898-38CE51449FC4}" type="pres">
      <dgm:prSet presAssocID="{B8EBF671-CFBD-4DF1-8D03-EFA48B23C134}" presName="textRect" presStyleLbl="revTx" presStyleIdx="2" presStyleCnt="6">
        <dgm:presLayoutVars>
          <dgm:chMax val="1"/>
          <dgm:chPref val="1"/>
        </dgm:presLayoutVars>
      </dgm:prSet>
      <dgm:spPr/>
    </dgm:pt>
    <dgm:pt modelId="{3A080721-91F3-4FDC-B604-46E2C00748B8}" type="pres">
      <dgm:prSet presAssocID="{15A820B1-0F71-40B3-9A37-6ACD9BEABC8B}" presName="sibTrans" presStyleLbl="sibTrans2D1" presStyleIdx="0" presStyleCnt="0"/>
      <dgm:spPr/>
    </dgm:pt>
    <dgm:pt modelId="{3E941387-DE90-47F3-9D88-6B2B64C3D383}" type="pres">
      <dgm:prSet presAssocID="{E42B832F-7720-4338-A5F4-556EC350BB68}" presName="compNode" presStyleCnt="0"/>
      <dgm:spPr/>
    </dgm:pt>
    <dgm:pt modelId="{31EEFADC-B641-4DD6-917F-E0148877CFAB}" type="pres">
      <dgm:prSet presAssocID="{E42B832F-7720-4338-A5F4-556EC350BB68}" presName="iconBgRect" presStyleLbl="bgShp" presStyleIdx="3" presStyleCnt="6"/>
      <dgm:spPr/>
    </dgm:pt>
    <dgm:pt modelId="{74A83066-D899-42A3-8FCE-6B29BDA76000}" type="pres">
      <dgm:prSet presAssocID="{E42B832F-7720-4338-A5F4-556EC350BB68}"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Presentation with Checklist"/>
        </a:ext>
      </dgm:extLst>
    </dgm:pt>
    <dgm:pt modelId="{96CF4267-91CA-4D6D-B1CC-6DF5309FC435}" type="pres">
      <dgm:prSet presAssocID="{E42B832F-7720-4338-A5F4-556EC350BB68}" presName="spaceRect" presStyleCnt="0"/>
      <dgm:spPr/>
    </dgm:pt>
    <dgm:pt modelId="{4152362F-C3D6-4EEC-8884-35DF372F81D1}" type="pres">
      <dgm:prSet presAssocID="{E42B832F-7720-4338-A5F4-556EC350BB68}" presName="textRect" presStyleLbl="revTx" presStyleIdx="3" presStyleCnt="6">
        <dgm:presLayoutVars>
          <dgm:chMax val="1"/>
          <dgm:chPref val="1"/>
        </dgm:presLayoutVars>
      </dgm:prSet>
      <dgm:spPr/>
    </dgm:pt>
    <dgm:pt modelId="{286C9FDB-D033-4E43-A9C2-E3716354B77A}" type="pres">
      <dgm:prSet presAssocID="{680672EF-18A9-4A34-97D9-B9DB37089149}" presName="sibTrans" presStyleLbl="sibTrans2D1" presStyleIdx="0" presStyleCnt="0"/>
      <dgm:spPr/>
    </dgm:pt>
    <dgm:pt modelId="{99DB4E66-2A11-4523-9020-3403D1CEC377}" type="pres">
      <dgm:prSet presAssocID="{3F82DEB3-ACB0-46C3-8BD7-99D32887F06E}" presName="compNode" presStyleCnt="0"/>
      <dgm:spPr/>
    </dgm:pt>
    <dgm:pt modelId="{CD1C3A92-310E-4F95-8B54-1301E4BBA08B}" type="pres">
      <dgm:prSet presAssocID="{3F82DEB3-ACB0-46C3-8BD7-99D32887F06E}" presName="iconBgRect" presStyleLbl="bgShp" presStyleIdx="4" presStyleCnt="6"/>
      <dgm:spPr/>
    </dgm:pt>
    <dgm:pt modelId="{EFCA897B-C0BF-4D8E-BC5D-CF209A19F41C}" type="pres">
      <dgm:prSet presAssocID="{3F82DEB3-ACB0-46C3-8BD7-99D32887F06E}"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Bank"/>
        </a:ext>
      </dgm:extLst>
    </dgm:pt>
    <dgm:pt modelId="{B8AEFB22-E9DD-4D3B-83C5-2CD61A677FD4}" type="pres">
      <dgm:prSet presAssocID="{3F82DEB3-ACB0-46C3-8BD7-99D32887F06E}" presName="spaceRect" presStyleCnt="0"/>
      <dgm:spPr/>
    </dgm:pt>
    <dgm:pt modelId="{31368C80-6F97-4976-9B3A-FB947AD584CB}" type="pres">
      <dgm:prSet presAssocID="{3F82DEB3-ACB0-46C3-8BD7-99D32887F06E}" presName="textRect" presStyleLbl="revTx" presStyleIdx="4" presStyleCnt="6">
        <dgm:presLayoutVars>
          <dgm:chMax val="1"/>
          <dgm:chPref val="1"/>
        </dgm:presLayoutVars>
      </dgm:prSet>
      <dgm:spPr/>
    </dgm:pt>
    <dgm:pt modelId="{9C3C456F-ADDF-4BA4-86C4-609693B94568}" type="pres">
      <dgm:prSet presAssocID="{C2376B79-3C09-4A2B-8E8A-483470AD946E}" presName="sibTrans" presStyleLbl="sibTrans2D1" presStyleIdx="0" presStyleCnt="0"/>
      <dgm:spPr/>
    </dgm:pt>
    <dgm:pt modelId="{B761E93E-4A6B-49FE-BD26-2F6D0B1D28C1}" type="pres">
      <dgm:prSet presAssocID="{58D1054B-4B7C-4C84-89F9-4964CE77BE5F}" presName="compNode" presStyleCnt="0"/>
      <dgm:spPr/>
    </dgm:pt>
    <dgm:pt modelId="{7170D600-2CA7-4EE8-B5CB-581AC7D55109}" type="pres">
      <dgm:prSet presAssocID="{58D1054B-4B7C-4C84-89F9-4964CE77BE5F}" presName="iconBgRect" presStyleLbl="bgShp" presStyleIdx="5" presStyleCnt="6"/>
      <dgm:spPr/>
    </dgm:pt>
    <dgm:pt modelId="{0F8CB1C2-CE33-4E19-8EE6-7D242DE2CAF5}" type="pres">
      <dgm:prSet presAssocID="{58D1054B-4B7C-4C84-89F9-4964CE77BE5F}"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Check List"/>
        </a:ext>
      </dgm:extLst>
    </dgm:pt>
    <dgm:pt modelId="{6F8E9D45-8A24-482D-A49A-D95FE35FF4D6}" type="pres">
      <dgm:prSet presAssocID="{58D1054B-4B7C-4C84-89F9-4964CE77BE5F}" presName="spaceRect" presStyleCnt="0"/>
      <dgm:spPr/>
    </dgm:pt>
    <dgm:pt modelId="{EF409EFC-C237-474C-838B-62EE4EA97C58}" type="pres">
      <dgm:prSet presAssocID="{58D1054B-4B7C-4C84-89F9-4964CE77BE5F}" presName="textRect" presStyleLbl="revTx" presStyleIdx="5" presStyleCnt="6">
        <dgm:presLayoutVars>
          <dgm:chMax val="1"/>
          <dgm:chPref val="1"/>
        </dgm:presLayoutVars>
      </dgm:prSet>
      <dgm:spPr/>
    </dgm:pt>
  </dgm:ptLst>
  <dgm:cxnLst>
    <dgm:cxn modelId="{ADA55A00-673B-47AA-ABBC-BEF44E66A848}" srcId="{4F99FE14-4203-4AFD-8C8A-CE92902DD824}" destId="{E42B832F-7720-4338-A5F4-556EC350BB68}" srcOrd="3" destOrd="0" parTransId="{0E1794A3-2922-43D8-A9EF-0E3DE8951DC5}" sibTransId="{680672EF-18A9-4A34-97D9-B9DB37089149}"/>
    <dgm:cxn modelId="{87342701-940F-4CC9-89FA-D5338397C409}" type="presOf" srcId="{680672EF-18A9-4A34-97D9-B9DB37089149}" destId="{286C9FDB-D033-4E43-A9C2-E3716354B77A}" srcOrd="0" destOrd="0" presId="urn:microsoft.com/office/officeart/2018/2/layout/IconCircleList"/>
    <dgm:cxn modelId="{FCC8C607-0783-43D2-8101-EBDBC6682EC4}" srcId="{4F99FE14-4203-4AFD-8C8A-CE92902DD824}" destId="{8E560484-FD2D-4D4D-BCF8-1C8EE338A404}" srcOrd="0" destOrd="0" parTransId="{41F99E31-74BD-4C9C-9C6D-363CA9B20BCB}" sibTransId="{C7C2B0DA-F415-44F6-83FF-8FDCF2A0B615}"/>
    <dgm:cxn modelId="{A1F6630F-EA86-4117-915E-9B9A7E7ECF08}" type="presOf" srcId="{CEAF79CB-75CA-4E54-AEB9-1FEACAB7A9ED}" destId="{73113C83-CB6F-47B2-AD18-25031CADC46A}" srcOrd="0" destOrd="0" presId="urn:microsoft.com/office/officeart/2018/2/layout/IconCircleList"/>
    <dgm:cxn modelId="{595A7511-5F9C-4A67-980F-2D86DD3F8CEC}" type="presOf" srcId="{B8EBF671-CFBD-4DF1-8D03-EFA48B23C134}" destId="{DE95B12C-AE77-4612-A898-38CE51449FC4}" srcOrd="0" destOrd="0" presId="urn:microsoft.com/office/officeart/2018/2/layout/IconCircleList"/>
    <dgm:cxn modelId="{B80B7F27-B545-4A00-B490-B76F52C73628}" srcId="{4F99FE14-4203-4AFD-8C8A-CE92902DD824}" destId="{3F82DEB3-ACB0-46C3-8BD7-99D32887F06E}" srcOrd="4" destOrd="0" parTransId="{17CB7F0A-92B8-4C54-8159-FCC8EADFBA6D}" sibTransId="{C2376B79-3C09-4A2B-8E8A-483470AD946E}"/>
    <dgm:cxn modelId="{381C1E28-5AC1-4C0E-B0C7-CA5D6A50639C}" srcId="{4F99FE14-4203-4AFD-8C8A-CE92902DD824}" destId="{5564DE9A-5CAA-4542-8512-DAC95E7E1968}" srcOrd="1" destOrd="0" parTransId="{64CD5BB4-5FB3-4A17-830C-4583B922E64B}" sibTransId="{CEAF79CB-75CA-4E54-AEB9-1FEACAB7A9ED}"/>
    <dgm:cxn modelId="{8C0CD135-677B-4204-9CEB-21C2BA0F1E24}" type="presOf" srcId="{C7C2B0DA-F415-44F6-83FF-8FDCF2A0B615}" destId="{6598F928-10A0-4CE5-AC07-ECA84A5B8A88}" srcOrd="0" destOrd="0" presId="urn:microsoft.com/office/officeart/2018/2/layout/IconCircleList"/>
    <dgm:cxn modelId="{6E889D3A-AEDB-4B0E-B075-C78D17928349}" srcId="{4F99FE14-4203-4AFD-8C8A-CE92902DD824}" destId="{58D1054B-4B7C-4C84-89F9-4964CE77BE5F}" srcOrd="5" destOrd="0" parTransId="{35CD76E2-F455-4A85-B48F-904B3D2FA529}" sibTransId="{7992CF7F-D55D-4AD1-9690-938A28C54580}"/>
    <dgm:cxn modelId="{7FDEE343-66C8-496C-B557-9B2ACF5EF989}" type="presOf" srcId="{4F99FE14-4203-4AFD-8C8A-CE92902DD824}" destId="{6BB86595-4D70-4B2C-A39F-E97B4E6DDA0E}" srcOrd="0" destOrd="0" presId="urn:microsoft.com/office/officeart/2018/2/layout/IconCircleList"/>
    <dgm:cxn modelId="{4417839D-5EF0-4EBD-953C-DF71A4912421}" type="presOf" srcId="{E42B832F-7720-4338-A5F4-556EC350BB68}" destId="{4152362F-C3D6-4EEC-8884-35DF372F81D1}" srcOrd="0" destOrd="0" presId="urn:microsoft.com/office/officeart/2018/2/layout/IconCircleList"/>
    <dgm:cxn modelId="{A87305A7-EC6F-4D9A-B636-5D5E73A2F645}" type="presOf" srcId="{3F82DEB3-ACB0-46C3-8BD7-99D32887F06E}" destId="{31368C80-6F97-4976-9B3A-FB947AD584CB}" srcOrd="0" destOrd="0" presId="urn:microsoft.com/office/officeart/2018/2/layout/IconCircleList"/>
    <dgm:cxn modelId="{919CBDB0-487E-43CD-901D-8E6A89F160CE}" type="presOf" srcId="{15A820B1-0F71-40B3-9A37-6ACD9BEABC8B}" destId="{3A080721-91F3-4FDC-B604-46E2C00748B8}" srcOrd="0" destOrd="0" presId="urn:microsoft.com/office/officeart/2018/2/layout/IconCircleList"/>
    <dgm:cxn modelId="{97C5F3C7-4CFB-47CF-9C62-9594EF28EF71}" type="presOf" srcId="{8E560484-FD2D-4D4D-BCF8-1C8EE338A404}" destId="{570A973C-FF42-443B-B607-B73A66087F36}" srcOrd="0" destOrd="0" presId="urn:microsoft.com/office/officeart/2018/2/layout/IconCircleList"/>
    <dgm:cxn modelId="{A01452D3-8205-416E-BC84-20913CCF27A9}" type="presOf" srcId="{5564DE9A-5CAA-4542-8512-DAC95E7E1968}" destId="{F8C797EC-B591-46E0-9C6B-8DB67750D649}" srcOrd="0" destOrd="0" presId="urn:microsoft.com/office/officeart/2018/2/layout/IconCircleList"/>
    <dgm:cxn modelId="{9F7AB2EF-D653-4500-BCA6-79A5F18A774D}" type="presOf" srcId="{C2376B79-3C09-4A2B-8E8A-483470AD946E}" destId="{9C3C456F-ADDF-4BA4-86C4-609693B94568}" srcOrd="0" destOrd="0" presId="urn:microsoft.com/office/officeart/2018/2/layout/IconCircleList"/>
    <dgm:cxn modelId="{B4665FF1-F8C6-440E-8249-B9C3832B0350}" srcId="{4F99FE14-4203-4AFD-8C8A-CE92902DD824}" destId="{B8EBF671-CFBD-4DF1-8D03-EFA48B23C134}" srcOrd="2" destOrd="0" parTransId="{F54FAE85-A345-4AA8-816C-83DD74D1D469}" sibTransId="{15A820B1-0F71-40B3-9A37-6ACD9BEABC8B}"/>
    <dgm:cxn modelId="{3EE465F5-6CC8-477E-AADB-416D44C10228}" type="presOf" srcId="{58D1054B-4B7C-4C84-89F9-4964CE77BE5F}" destId="{EF409EFC-C237-474C-838B-62EE4EA97C58}" srcOrd="0" destOrd="0" presId="urn:microsoft.com/office/officeart/2018/2/layout/IconCircleList"/>
    <dgm:cxn modelId="{E24814C7-DE86-4A3A-8972-62A019A46C17}" type="presParOf" srcId="{6BB86595-4D70-4B2C-A39F-E97B4E6DDA0E}" destId="{70FD5DD2-8FBB-487F-BFCC-025DA10F2568}" srcOrd="0" destOrd="0" presId="urn:microsoft.com/office/officeart/2018/2/layout/IconCircleList"/>
    <dgm:cxn modelId="{31208FD6-D21A-41EE-9F7B-A97CBD0EF6C7}" type="presParOf" srcId="{70FD5DD2-8FBB-487F-BFCC-025DA10F2568}" destId="{F4EB76C3-2AB2-43E9-A230-467F3AD73B55}" srcOrd="0" destOrd="0" presId="urn:microsoft.com/office/officeart/2018/2/layout/IconCircleList"/>
    <dgm:cxn modelId="{7EE1D6BD-CA78-44DF-9409-BD074C32E713}" type="presParOf" srcId="{F4EB76C3-2AB2-43E9-A230-467F3AD73B55}" destId="{6E0BCBD3-AE5C-42DD-BB2C-036740DE8732}" srcOrd="0" destOrd="0" presId="urn:microsoft.com/office/officeart/2018/2/layout/IconCircleList"/>
    <dgm:cxn modelId="{BADEE698-94B9-4F7E-852D-E5F1BC8635CA}" type="presParOf" srcId="{F4EB76C3-2AB2-43E9-A230-467F3AD73B55}" destId="{F1073DDD-F33A-404F-B459-570A49CD5143}" srcOrd="1" destOrd="0" presId="urn:microsoft.com/office/officeart/2018/2/layout/IconCircleList"/>
    <dgm:cxn modelId="{CA89E8C8-A147-4749-9BC6-4622479F7706}" type="presParOf" srcId="{F4EB76C3-2AB2-43E9-A230-467F3AD73B55}" destId="{D07742D7-E157-4D8B-A65E-08CF954A2996}" srcOrd="2" destOrd="0" presId="urn:microsoft.com/office/officeart/2018/2/layout/IconCircleList"/>
    <dgm:cxn modelId="{C70A3202-BE1A-449F-87C3-0CCED6BC6027}" type="presParOf" srcId="{F4EB76C3-2AB2-43E9-A230-467F3AD73B55}" destId="{570A973C-FF42-443B-B607-B73A66087F36}" srcOrd="3" destOrd="0" presId="urn:microsoft.com/office/officeart/2018/2/layout/IconCircleList"/>
    <dgm:cxn modelId="{295BABB8-C1E6-454C-BB91-005FE0A324E4}" type="presParOf" srcId="{70FD5DD2-8FBB-487F-BFCC-025DA10F2568}" destId="{6598F928-10A0-4CE5-AC07-ECA84A5B8A88}" srcOrd="1" destOrd="0" presId="urn:microsoft.com/office/officeart/2018/2/layout/IconCircleList"/>
    <dgm:cxn modelId="{82303BB6-9D49-4AD5-8F4E-838D3AA77E63}" type="presParOf" srcId="{70FD5DD2-8FBB-487F-BFCC-025DA10F2568}" destId="{097970B3-E8CA-4EF0-A202-CF71EA4F8AB8}" srcOrd="2" destOrd="0" presId="urn:microsoft.com/office/officeart/2018/2/layout/IconCircleList"/>
    <dgm:cxn modelId="{C33E0C62-0ECF-41E7-97CA-F38D409D4EAC}" type="presParOf" srcId="{097970B3-E8CA-4EF0-A202-CF71EA4F8AB8}" destId="{AD9D3BC7-6A45-49CC-BCA0-E6F7D29F8925}" srcOrd="0" destOrd="0" presId="urn:microsoft.com/office/officeart/2018/2/layout/IconCircleList"/>
    <dgm:cxn modelId="{B74F0FA0-EFA1-42FB-AD37-270E0BD084CA}" type="presParOf" srcId="{097970B3-E8CA-4EF0-A202-CF71EA4F8AB8}" destId="{3FF3F71B-98D9-477A-8551-8414D73DA300}" srcOrd="1" destOrd="0" presId="urn:microsoft.com/office/officeart/2018/2/layout/IconCircleList"/>
    <dgm:cxn modelId="{1E822900-1733-49BD-86F4-77ABA180D4B9}" type="presParOf" srcId="{097970B3-E8CA-4EF0-A202-CF71EA4F8AB8}" destId="{F1817142-CB3F-4648-AEE7-4FE36C815262}" srcOrd="2" destOrd="0" presId="urn:microsoft.com/office/officeart/2018/2/layout/IconCircleList"/>
    <dgm:cxn modelId="{E2DB0B17-3B67-4FF9-882F-215FAB810794}" type="presParOf" srcId="{097970B3-E8CA-4EF0-A202-CF71EA4F8AB8}" destId="{F8C797EC-B591-46E0-9C6B-8DB67750D649}" srcOrd="3" destOrd="0" presId="urn:microsoft.com/office/officeart/2018/2/layout/IconCircleList"/>
    <dgm:cxn modelId="{D1309CA1-5F5E-4A0E-9A0C-3AC125EA49BD}" type="presParOf" srcId="{70FD5DD2-8FBB-487F-BFCC-025DA10F2568}" destId="{73113C83-CB6F-47B2-AD18-25031CADC46A}" srcOrd="3" destOrd="0" presId="urn:microsoft.com/office/officeart/2018/2/layout/IconCircleList"/>
    <dgm:cxn modelId="{B319FD3C-88CD-4C82-983C-264B151C9224}" type="presParOf" srcId="{70FD5DD2-8FBB-487F-BFCC-025DA10F2568}" destId="{6F60715E-DE1B-4A59-837C-77BD00F4B180}" srcOrd="4" destOrd="0" presId="urn:microsoft.com/office/officeart/2018/2/layout/IconCircleList"/>
    <dgm:cxn modelId="{45B8A99D-805F-4ECA-83CC-9EDCE4492EE4}" type="presParOf" srcId="{6F60715E-DE1B-4A59-837C-77BD00F4B180}" destId="{3A281D79-B510-42BD-BD17-7F793A86C38A}" srcOrd="0" destOrd="0" presId="urn:microsoft.com/office/officeart/2018/2/layout/IconCircleList"/>
    <dgm:cxn modelId="{7149D549-DB3E-41A9-BD8C-696DDFCF354D}" type="presParOf" srcId="{6F60715E-DE1B-4A59-837C-77BD00F4B180}" destId="{0295038F-F5C7-4FF0-B4BC-6838C4990867}" srcOrd="1" destOrd="0" presId="urn:microsoft.com/office/officeart/2018/2/layout/IconCircleList"/>
    <dgm:cxn modelId="{34D8FDE8-DF82-492C-80B0-5C77EBFA7B2D}" type="presParOf" srcId="{6F60715E-DE1B-4A59-837C-77BD00F4B180}" destId="{00352429-EE9C-433C-9291-AC6D9FD33ECF}" srcOrd="2" destOrd="0" presId="urn:microsoft.com/office/officeart/2018/2/layout/IconCircleList"/>
    <dgm:cxn modelId="{F055B29C-1940-4D7D-8BA3-07548DA9F84A}" type="presParOf" srcId="{6F60715E-DE1B-4A59-837C-77BD00F4B180}" destId="{DE95B12C-AE77-4612-A898-38CE51449FC4}" srcOrd="3" destOrd="0" presId="urn:microsoft.com/office/officeart/2018/2/layout/IconCircleList"/>
    <dgm:cxn modelId="{C88DBEB2-43D9-42CE-BD76-59EE973F58E3}" type="presParOf" srcId="{70FD5DD2-8FBB-487F-BFCC-025DA10F2568}" destId="{3A080721-91F3-4FDC-B604-46E2C00748B8}" srcOrd="5" destOrd="0" presId="urn:microsoft.com/office/officeart/2018/2/layout/IconCircleList"/>
    <dgm:cxn modelId="{DADDC5A6-7E6D-4A72-BA40-262DFAEB8817}" type="presParOf" srcId="{70FD5DD2-8FBB-487F-BFCC-025DA10F2568}" destId="{3E941387-DE90-47F3-9D88-6B2B64C3D383}" srcOrd="6" destOrd="0" presId="urn:microsoft.com/office/officeart/2018/2/layout/IconCircleList"/>
    <dgm:cxn modelId="{BCE50779-BDBA-4BB9-AC0B-68B370AE7C46}" type="presParOf" srcId="{3E941387-DE90-47F3-9D88-6B2B64C3D383}" destId="{31EEFADC-B641-4DD6-917F-E0148877CFAB}" srcOrd="0" destOrd="0" presId="urn:microsoft.com/office/officeart/2018/2/layout/IconCircleList"/>
    <dgm:cxn modelId="{599971F2-340D-4FFD-B389-1D54FB3C0A5F}" type="presParOf" srcId="{3E941387-DE90-47F3-9D88-6B2B64C3D383}" destId="{74A83066-D899-42A3-8FCE-6B29BDA76000}" srcOrd="1" destOrd="0" presId="urn:microsoft.com/office/officeart/2018/2/layout/IconCircleList"/>
    <dgm:cxn modelId="{AFCA3EF1-3DBB-43C4-BAA3-CCABE02D787B}" type="presParOf" srcId="{3E941387-DE90-47F3-9D88-6B2B64C3D383}" destId="{96CF4267-91CA-4D6D-B1CC-6DF5309FC435}" srcOrd="2" destOrd="0" presId="urn:microsoft.com/office/officeart/2018/2/layout/IconCircleList"/>
    <dgm:cxn modelId="{91F4379D-1BCB-4EE7-AEF1-EAE2E8EF4C9E}" type="presParOf" srcId="{3E941387-DE90-47F3-9D88-6B2B64C3D383}" destId="{4152362F-C3D6-4EEC-8884-35DF372F81D1}" srcOrd="3" destOrd="0" presId="urn:microsoft.com/office/officeart/2018/2/layout/IconCircleList"/>
    <dgm:cxn modelId="{D942E6BB-1FF9-4787-A620-825E36DD01F4}" type="presParOf" srcId="{70FD5DD2-8FBB-487F-BFCC-025DA10F2568}" destId="{286C9FDB-D033-4E43-A9C2-E3716354B77A}" srcOrd="7" destOrd="0" presId="urn:microsoft.com/office/officeart/2018/2/layout/IconCircleList"/>
    <dgm:cxn modelId="{F1925B7B-062C-4F29-9883-CDFF8B284DE6}" type="presParOf" srcId="{70FD5DD2-8FBB-487F-BFCC-025DA10F2568}" destId="{99DB4E66-2A11-4523-9020-3403D1CEC377}" srcOrd="8" destOrd="0" presId="urn:microsoft.com/office/officeart/2018/2/layout/IconCircleList"/>
    <dgm:cxn modelId="{18DE6921-23AB-4464-A9B3-6E1C7835C9F4}" type="presParOf" srcId="{99DB4E66-2A11-4523-9020-3403D1CEC377}" destId="{CD1C3A92-310E-4F95-8B54-1301E4BBA08B}" srcOrd="0" destOrd="0" presId="urn:microsoft.com/office/officeart/2018/2/layout/IconCircleList"/>
    <dgm:cxn modelId="{518B3BF7-EF49-4995-94AF-8698929CFD88}" type="presParOf" srcId="{99DB4E66-2A11-4523-9020-3403D1CEC377}" destId="{EFCA897B-C0BF-4D8E-BC5D-CF209A19F41C}" srcOrd="1" destOrd="0" presId="urn:microsoft.com/office/officeart/2018/2/layout/IconCircleList"/>
    <dgm:cxn modelId="{F71AB28B-0F96-444D-942E-2E090CC64E71}" type="presParOf" srcId="{99DB4E66-2A11-4523-9020-3403D1CEC377}" destId="{B8AEFB22-E9DD-4D3B-83C5-2CD61A677FD4}" srcOrd="2" destOrd="0" presId="urn:microsoft.com/office/officeart/2018/2/layout/IconCircleList"/>
    <dgm:cxn modelId="{A5113EA4-B41E-421D-BD86-2613FE53B812}" type="presParOf" srcId="{99DB4E66-2A11-4523-9020-3403D1CEC377}" destId="{31368C80-6F97-4976-9B3A-FB947AD584CB}" srcOrd="3" destOrd="0" presId="urn:microsoft.com/office/officeart/2018/2/layout/IconCircleList"/>
    <dgm:cxn modelId="{ECE41AC3-5117-4682-B19A-0C60519F88E1}" type="presParOf" srcId="{70FD5DD2-8FBB-487F-BFCC-025DA10F2568}" destId="{9C3C456F-ADDF-4BA4-86C4-609693B94568}" srcOrd="9" destOrd="0" presId="urn:microsoft.com/office/officeart/2018/2/layout/IconCircleList"/>
    <dgm:cxn modelId="{41D5B06A-F1D0-41DA-9322-68F728D43776}" type="presParOf" srcId="{70FD5DD2-8FBB-487F-BFCC-025DA10F2568}" destId="{B761E93E-4A6B-49FE-BD26-2F6D0B1D28C1}" srcOrd="10" destOrd="0" presId="urn:microsoft.com/office/officeart/2018/2/layout/IconCircleList"/>
    <dgm:cxn modelId="{686B1CE8-472B-4F14-947E-C616897EEEF1}" type="presParOf" srcId="{B761E93E-4A6B-49FE-BD26-2F6D0B1D28C1}" destId="{7170D600-2CA7-4EE8-B5CB-581AC7D55109}" srcOrd="0" destOrd="0" presId="urn:microsoft.com/office/officeart/2018/2/layout/IconCircleList"/>
    <dgm:cxn modelId="{9BBF3A10-712E-4E33-AFD1-8F18F74F1F8F}" type="presParOf" srcId="{B761E93E-4A6B-49FE-BD26-2F6D0B1D28C1}" destId="{0F8CB1C2-CE33-4E19-8EE6-7D242DE2CAF5}" srcOrd="1" destOrd="0" presId="urn:microsoft.com/office/officeart/2018/2/layout/IconCircleList"/>
    <dgm:cxn modelId="{C92C6309-2B4E-4D44-9A48-05323F6AD6A3}" type="presParOf" srcId="{B761E93E-4A6B-49FE-BD26-2F6D0B1D28C1}" destId="{6F8E9D45-8A24-482D-A49A-D95FE35FF4D6}" srcOrd="2" destOrd="0" presId="urn:microsoft.com/office/officeart/2018/2/layout/IconCircleList"/>
    <dgm:cxn modelId="{58845554-4D40-493C-96D3-B759E829FF3B}" type="presParOf" srcId="{B761E93E-4A6B-49FE-BD26-2F6D0B1D28C1}" destId="{EF409EFC-C237-474C-838B-62EE4EA97C58}"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0BCBD3-AE5C-42DD-BB2C-036740DE8732}">
      <dsp:nvSpPr>
        <dsp:cNvPr id="0" name=""/>
        <dsp:cNvSpPr/>
      </dsp:nvSpPr>
      <dsp:spPr>
        <a:xfrm>
          <a:off x="110400" y="105607"/>
          <a:ext cx="833544" cy="83354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073DDD-F33A-404F-B459-570A49CD5143}">
      <dsp:nvSpPr>
        <dsp:cNvPr id="0" name=""/>
        <dsp:cNvSpPr/>
      </dsp:nvSpPr>
      <dsp:spPr>
        <a:xfrm>
          <a:off x="285444" y="280652"/>
          <a:ext cx="483455" cy="4834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0A973C-FF42-443B-B607-B73A66087F36}">
      <dsp:nvSpPr>
        <dsp:cNvPr id="0" name=""/>
        <dsp:cNvSpPr/>
      </dsp:nvSpPr>
      <dsp:spPr>
        <a:xfrm>
          <a:off x="1122561" y="105607"/>
          <a:ext cx="1964783" cy="833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kern="1200"/>
            <a:t>Provides a managed platform with dispatch capabilities </a:t>
          </a:r>
        </a:p>
      </dsp:txBody>
      <dsp:txXfrm>
        <a:off x="1122561" y="105607"/>
        <a:ext cx="1964783" cy="833544"/>
      </dsp:txXfrm>
    </dsp:sp>
    <dsp:sp modelId="{AD9D3BC7-6A45-49CC-BCA0-E6F7D29F8925}">
      <dsp:nvSpPr>
        <dsp:cNvPr id="0" name=""/>
        <dsp:cNvSpPr/>
      </dsp:nvSpPr>
      <dsp:spPr>
        <a:xfrm>
          <a:off x="3429693" y="105607"/>
          <a:ext cx="833544" cy="83354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F3F71B-98D9-477A-8551-8414D73DA300}">
      <dsp:nvSpPr>
        <dsp:cNvPr id="0" name=""/>
        <dsp:cNvSpPr/>
      </dsp:nvSpPr>
      <dsp:spPr>
        <a:xfrm>
          <a:off x="3604738" y="280652"/>
          <a:ext cx="483455" cy="4834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C797EC-B591-46E0-9C6B-8DB67750D649}">
      <dsp:nvSpPr>
        <dsp:cNvPr id="0" name=""/>
        <dsp:cNvSpPr/>
      </dsp:nvSpPr>
      <dsp:spPr>
        <a:xfrm>
          <a:off x="4441855" y="105607"/>
          <a:ext cx="1964783" cy="833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kern="1200"/>
            <a:t>Any active member can quickly submit service requests to our network of vetted service providers</a:t>
          </a:r>
        </a:p>
      </dsp:txBody>
      <dsp:txXfrm>
        <a:off x="4441855" y="105607"/>
        <a:ext cx="1964783" cy="833544"/>
      </dsp:txXfrm>
    </dsp:sp>
    <dsp:sp modelId="{3A281D79-B510-42BD-BD17-7F793A86C38A}">
      <dsp:nvSpPr>
        <dsp:cNvPr id="0" name=""/>
        <dsp:cNvSpPr/>
      </dsp:nvSpPr>
      <dsp:spPr>
        <a:xfrm>
          <a:off x="110400" y="1637659"/>
          <a:ext cx="833544" cy="83354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95038F-F5C7-4FF0-B4BC-6838C4990867}">
      <dsp:nvSpPr>
        <dsp:cNvPr id="0" name=""/>
        <dsp:cNvSpPr/>
      </dsp:nvSpPr>
      <dsp:spPr>
        <a:xfrm>
          <a:off x="285444" y="1812703"/>
          <a:ext cx="483455" cy="48345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95B12C-AE77-4612-A898-38CE51449FC4}">
      <dsp:nvSpPr>
        <dsp:cNvPr id="0" name=""/>
        <dsp:cNvSpPr/>
      </dsp:nvSpPr>
      <dsp:spPr>
        <a:xfrm>
          <a:off x="1122561" y="1637659"/>
          <a:ext cx="1964783" cy="833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kern="1200"/>
            <a:t>Leverage to expand your technical competency, extend geographic reach and increase profitability </a:t>
          </a:r>
        </a:p>
      </dsp:txBody>
      <dsp:txXfrm>
        <a:off x="1122561" y="1637659"/>
        <a:ext cx="1964783" cy="833544"/>
      </dsp:txXfrm>
    </dsp:sp>
    <dsp:sp modelId="{31EEFADC-B641-4DD6-917F-E0148877CFAB}">
      <dsp:nvSpPr>
        <dsp:cNvPr id="0" name=""/>
        <dsp:cNvSpPr/>
      </dsp:nvSpPr>
      <dsp:spPr>
        <a:xfrm>
          <a:off x="3429693" y="1637659"/>
          <a:ext cx="833544" cy="83354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A83066-D899-42A3-8FCE-6B29BDA76000}">
      <dsp:nvSpPr>
        <dsp:cNvPr id="0" name=""/>
        <dsp:cNvSpPr/>
      </dsp:nvSpPr>
      <dsp:spPr>
        <a:xfrm>
          <a:off x="3604738" y="1812703"/>
          <a:ext cx="483455" cy="48345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52362F-C3D6-4EEC-8884-35DF372F81D1}">
      <dsp:nvSpPr>
        <dsp:cNvPr id="0" name=""/>
        <dsp:cNvSpPr/>
      </dsp:nvSpPr>
      <dsp:spPr>
        <a:xfrm>
          <a:off x="4441855" y="1637659"/>
          <a:ext cx="1964783" cy="833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kern="1200"/>
            <a:t>Standard program terms and conditions including nondisclosure and non-compete clauses </a:t>
          </a:r>
        </a:p>
      </dsp:txBody>
      <dsp:txXfrm>
        <a:off x="4441855" y="1637659"/>
        <a:ext cx="1964783" cy="833544"/>
      </dsp:txXfrm>
    </dsp:sp>
    <dsp:sp modelId="{CD1C3A92-310E-4F95-8B54-1301E4BBA08B}">
      <dsp:nvSpPr>
        <dsp:cNvPr id="0" name=""/>
        <dsp:cNvSpPr/>
      </dsp:nvSpPr>
      <dsp:spPr>
        <a:xfrm>
          <a:off x="110400" y="3169710"/>
          <a:ext cx="833544" cy="83354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CA897B-C0BF-4D8E-BC5D-CF209A19F41C}">
      <dsp:nvSpPr>
        <dsp:cNvPr id="0" name=""/>
        <dsp:cNvSpPr/>
      </dsp:nvSpPr>
      <dsp:spPr>
        <a:xfrm>
          <a:off x="285444" y="3344754"/>
          <a:ext cx="483455" cy="48345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368C80-6F97-4976-9B3A-FB947AD584CB}">
      <dsp:nvSpPr>
        <dsp:cNvPr id="0" name=""/>
        <dsp:cNvSpPr/>
      </dsp:nvSpPr>
      <dsp:spPr>
        <a:xfrm>
          <a:off x="1122561" y="3169710"/>
          <a:ext cx="1964783" cy="833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kern="1200" dirty="0"/>
            <a:t>Ingram Micro manages the financial transactions </a:t>
          </a:r>
        </a:p>
      </dsp:txBody>
      <dsp:txXfrm>
        <a:off x="1122561" y="3169710"/>
        <a:ext cx="1964783" cy="833544"/>
      </dsp:txXfrm>
    </dsp:sp>
    <dsp:sp modelId="{7170D600-2CA7-4EE8-B5CB-581AC7D55109}">
      <dsp:nvSpPr>
        <dsp:cNvPr id="0" name=""/>
        <dsp:cNvSpPr/>
      </dsp:nvSpPr>
      <dsp:spPr>
        <a:xfrm>
          <a:off x="3429693" y="3169710"/>
          <a:ext cx="833544" cy="83354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8CB1C2-CE33-4E19-8EE6-7D242DE2CAF5}">
      <dsp:nvSpPr>
        <dsp:cNvPr id="0" name=""/>
        <dsp:cNvSpPr/>
      </dsp:nvSpPr>
      <dsp:spPr>
        <a:xfrm>
          <a:off x="3604738" y="3344754"/>
          <a:ext cx="483455" cy="48345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409EFC-C237-474C-838B-62EE4EA97C58}">
      <dsp:nvSpPr>
        <dsp:cNvPr id="0" name=""/>
        <dsp:cNvSpPr/>
      </dsp:nvSpPr>
      <dsp:spPr>
        <a:xfrm>
          <a:off x="4441855" y="3169710"/>
          <a:ext cx="1964783" cy="833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kern="1200"/>
            <a:t>Quality assurance and managed SLA's </a:t>
          </a:r>
        </a:p>
      </dsp:txBody>
      <dsp:txXfrm>
        <a:off x="4441855" y="3169710"/>
        <a:ext cx="1964783" cy="833544"/>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0-10T19:21:37.397"/>
    </inkml:context>
    <inkml:brush xml:id="br0">
      <inkml:brushProperty name="width" value="0.05" units="cm"/>
      <inkml:brushProperty name="height" value="0.05" units="cm"/>
    </inkml:brush>
  </inkml:definitions>
  <inkml:trace contextRef="#ctx0" brushRef="#br0">1 1 24575</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5EF6A-A615-DA06-110B-187421337A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7FD334-7ADE-C48B-001B-4116E23F9A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84783C3-701D-4696-619F-5DE927C990C3}"/>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5" name="Footer Placeholder 4">
            <a:extLst>
              <a:ext uri="{FF2B5EF4-FFF2-40B4-BE49-F238E27FC236}">
                <a16:creationId xmlns:a16="http://schemas.microsoft.com/office/drawing/2014/main" id="{A8FF51BB-D4D6-2DB8-EED1-7F3E521803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457E96-7E75-1340-A606-5DCF201A90B5}"/>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3235384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885FC-C1EE-2F00-EDFC-9166FA7867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36C4034-5100-D8A3-0781-1B3B54E6EF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840C07-1582-E68E-BF7E-F8A68C893914}"/>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5" name="Footer Placeholder 4">
            <a:extLst>
              <a:ext uri="{FF2B5EF4-FFF2-40B4-BE49-F238E27FC236}">
                <a16:creationId xmlns:a16="http://schemas.microsoft.com/office/drawing/2014/main" id="{BC8769D3-7F84-0EB4-F110-EB62360275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1E70D5-9A52-4B7C-0F68-07F732A7CA3F}"/>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2881029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395A75-852D-DB6C-DCCA-645EA7C44B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A004EB-75D7-D3E7-0007-59DDE38B11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B1F401-AC22-CD8B-E5A5-6D88D3886178}"/>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5" name="Footer Placeholder 4">
            <a:extLst>
              <a:ext uri="{FF2B5EF4-FFF2-40B4-BE49-F238E27FC236}">
                <a16:creationId xmlns:a16="http://schemas.microsoft.com/office/drawing/2014/main" id="{FADC8D6C-3D86-BD98-7656-C1E7128F8A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BD383-52BB-2540-534C-4BB0D143DECD}"/>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39156258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8_Custom Layout">
    <p:bg>
      <p:bgPr>
        <a:solidFill>
          <a:schemeClr val="bg1">
            <a:alpha val="23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865036" y="1204404"/>
            <a:ext cx="4229100" cy="1621619"/>
          </a:xfrm>
          <a:ln>
            <a:noFill/>
          </a:ln>
        </p:spPr>
        <p:txBody>
          <a:bodyPr/>
          <a:lstStyle>
            <a:lvl1pPr>
              <a:defRPr sz="3600">
                <a:solidFill>
                  <a:schemeClr val="tx1"/>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8B46464A-E2D5-1A40-8418-59975693670B}"/>
              </a:ext>
            </a:extLst>
          </p:cNvPr>
          <p:cNvCxnSpPr>
            <a:cxnSpLocks/>
          </p:cNvCxnSpPr>
          <p:nvPr userDrawn="1"/>
        </p:nvCxnSpPr>
        <p:spPr>
          <a:xfrm>
            <a:off x="740538" y="6143625"/>
            <a:ext cx="107109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Graphic 6">
            <a:extLst>
              <a:ext uri="{FF2B5EF4-FFF2-40B4-BE49-F238E27FC236}">
                <a16:creationId xmlns:a16="http://schemas.microsoft.com/office/drawing/2014/main" id="{DC45F1F0-A197-FA10-13B6-02080354E6D9}"/>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725758" y="0"/>
            <a:ext cx="466242" cy="6858000"/>
          </a:xfrm>
          <a:prstGeom prst="rect">
            <a:avLst/>
          </a:prstGeom>
        </p:spPr>
      </p:pic>
      <p:pic>
        <p:nvPicPr>
          <p:cNvPr id="3" name="Graphic 4">
            <a:extLst>
              <a:ext uri="{FF2B5EF4-FFF2-40B4-BE49-F238E27FC236}">
                <a16:creationId xmlns:a16="http://schemas.microsoft.com/office/drawing/2014/main" id="{4835BE2E-E2C4-A5CF-5670-D93163F67499}"/>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0611394" y="6372225"/>
            <a:ext cx="840068" cy="151768"/>
          </a:xfrm>
          <a:prstGeom prst="rect">
            <a:avLst/>
          </a:prstGeom>
        </p:spPr>
      </p:pic>
    </p:spTree>
    <p:extLst>
      <p:ext uri="{BB962C8B-B14F-4D97-AF65-F5344CB8AC3E}">
        <p14:creationId xmlns:p14="http://schemas.microsoft.com/office/powerpoint/2010/main" val="443066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9_Custom Layout">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861060" y="2380797"/>
            <a:ext cx="4229100" cy="1621619"/>
          </a:xfrm>
        </p:spPr>
        <p:txBody>
          <a:bodyPr/>
          <a:lstStyle>
            <a:lvl1pPr>
              <a:defRPr sz="3600" spc="0">
                <a:ln w="15875">
                  <a:noFill/>
                </a:ln>
                <a:solidFill>
                  <a:schemeClr val="tx1"/>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9E6101D4-8AB1-8144-A02D-D1BE7844D5F4}"/>
              </a:ext>
            </a:extLst>
          </p:cNvPr>
          <p:cNvCxnSpPr>
            <a:cxnSpLocks/>
          </p:cNvCxnSpPr>
          <p:nvPr userDrawn="1"/>
        </p:nvCxnSpPr>
        <p:spPr>
          <a:xfrm>
            <a:off x="740538" y="6143625"/>
            <a:ext cx="107109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Graphic 6">
            <a:extLst>
              <a:ext uri="{FF2B5EF4-FFF2-40B4-BE49-F238E27FC236}">
                <a16:creationId xmlns:a16="http://schemas.microsoft.com/office/drawing/2014/main" id="{17996211-68BB-E531-3B92-02234698E4AF}"/>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0" y="0"/>
            <a:ext cx="939800" cy="6858000"/>
          </a:xfrm>
          <a:prstGeom prst="rect">
            <a:avLst/>
          </a:prstGeom>
        </p:spPr>
      </p:pic>
      <p:pic>
        <p:nvPicPr>
          <p:cNvPr id="3" name="Graphic 4">
            <a:extLst>
              <a:ext uri="{FF2B5EF4-FFF2-40B4-BE49-F238E27FC236}">
                <a16:creationId xmlns:a16="http://schemas.microsoft.com/office/drawing/2014/main" id="{CB8C340A-83D8-1F98-3C2C-6D2FC478B799}"/>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0611394" y="6372225"/>
            <a:ext cx="840068" cy="151768"/>
          </a:xfrm>
          <a:prstGeom prst="rect">
            <a:avLst/>
          </a:prstGeom>
        </p:spPr>
      </p:pic>
    </p:spTree>
    <p:extLst>
      <p:ext uri="{BB962C8B-B14F-4D97-AF65-F5344CB8AC3E}">
        <p14:creationId xmlns:p14="http://schemas.microsoft.com/office/powerpoint/2010/main" val="2751096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98C9A-FC04-9021-91BB-D5355C0743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8C153D-0E4C-8B4C-A2F2-D5F8FE64AE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FF8BA4-1D2C-5E80-1383-A21350451F48}"/>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5" name="Footer Placeholder 4">
            <a:extLst>
              <a:ext uri="{FF2B5EF4-FFF2-40B4-BE49-F238E27FC236}">
                <a16:creationId xmlns:a16="http://schemas.microsoft.com/office/drawing/2014/main" id="{A384AC90-8BD3-6952-D922-4DE6954A24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9D354D-063F-51C8-25DC-3A088A40390B}"/>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641947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E2EB1-A5C7-4DD0-C19A-F207EF0C7A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4A5E44-A2FC-B462-21CA-0179C4FF64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F10DCB-6AEB-ED30-2D5E-5D0449B59702}"/>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5" name="Footer Placeholder 4">
            <a:extLst>
              <a:ext uri="{FF2B5EF4-FFF2-40B4-BE49-F238E27FC236}">
                <a16:creationId xmlns:a16="http://schemas.microsoft.com/office/drawing/2014/main" id="{A550CA65-DCA8-F79C-C129-EF10273F18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3D943B-A20D-5153-5F32-1AB651DDBE15}"/>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311264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3BC87-1B99-ED89-E4AD-989DE10B33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1D18E5-867D-0858-7C7B-E426545A0A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FDF9C9-88E1-1114-DD52-C9D67B8D29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51A9D12-B7CD-21AF-ED11-10C07BC5E519}"/>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6" name="Footer Placeholder 5">
            <a:extLst>
              <a:ext uri="{FF2B5EF4-FFF2-40B4-BE49-F238E27FC236}">
                <a16:creationId xmlns:a16="http://schemas.microsoft.com/office/drawing/2014/main" id="{48D0A2EA-26E5-4A8C-BEEE-83FC556C86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6D9FBE-5F0F-01E7-399A-436F8E284544}"/>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1584362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08CAE-FDF9-503F-42B7-8FF2449AF7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007669-4CF7-61E6-B80C-80A8270EC4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7550CB-8593-FE8B-3226-57C49689D3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A42AAF-5F17-C85C-ECBA-D9D97D62B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81405A-7E19-C2D9-88D2-B346FCF4BE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25CC96-12F2-FC3E-6689-8BC53FB420CC}"/>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8" name="Footer Placeholder 7">
            <a:extLst>
              <a:ext uri="{FF2B5EF4-FFF2-40B4-BE49-F238E27FC236}">
                <a16:creationId xmlns:a16="http://schemas.microsoft.com/office/drawing/2014/main" id="{D8B47B6E-2EFC-6C22-2BA0-E09F279FAC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606B4E-A011-8747-8F7C-2FEFFE602CBD}"/>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964208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2D0AD-8AC8-F02D-4EAD-0C2824DA9F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DDF910A-9B90-0814-4080-1BD15A8266A4}"/>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4" name="Footer Placeholder 3">
            <a:extLst>
              <a:ext uri="{FF2B5EF4-FFF2-40B4-BE49-F238E27FC236}">
                <a16:creationId xmlns:a16="http://schemas.microsoft.com/office/drawing/2014/main" id="{28C8B3FB-E688-9406-6735-0E85CB6A2F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F5E2FFC-057E-2320-5B60-DC4DCC92D8AE}"/>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1594203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CED249-0EE9-56A7-F253-1271EB11861D}"/>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3" name="Footer Placeholder 2">
            <a:extLst>
              <a:ext uri="{FF2B5EF4-FFF2-40B4-BE49-F238E27FC236}">
                <a16:creationId xmlns:a16="http://schemas.microsoft.com/office/drawing/2014/main" id="{D55CAC87-C1CB-C87D-3DAD-9F7ACB548F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F8DB2A-F8E2-A79E-DD05-39C7B9AD97EC}"/>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1876719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A8BF1-E64B-1C72-1A0A-2BCE01B4EC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943D06-DE39-F50D-3AA5-367C4681C0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47627F-3E58-CD5F-673A-16FDD3A0C8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113C61-A48F-12BD-E282-72E320F8F9E4}"/>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6" name="Footer Placeholder 5">
            <a:extLst>
              <a:ext uri="{FF2B5EF4-FFF2-40B4-BE49-F238E27FC236}">
                <a16:creationId xmlns:a16="http://schemas.microsoft.com/office/drawing/2014/main" id="{41FC048B-9810-F628-6042-8F39D11121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9CB627-05DB-78AA-3BF4-DF7287A4E4D3}"/>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1039978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BBFE6-EEBA-FF62-E185-DF128E9F90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64C61DC-BF4F-7C5F-FB0B-99F511D4B8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D7C2CF-15F0-5D20-FC33-097619E5A1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250F88-AC16-1E88-0BE5-8FD55BEBBD18}"/>
              </a:ext>
            </a:extLst>
          </p:cNvPr>
          <p:cNvSpPr>
            <a:spLocks noGrp="1"/>
          </p:cNvSpPr>
          <p:nvPr>
            <p:ph type="dt" sz="half" idx="10"/>
          </p:nvPr>
        </p:nvSpPr>
        <p:spPr/>
        <p:txBody>
          <a:bodyPr/>
          <a:lstStyle/>
          <a:p>
            <a:fld id="{9F2C597E-849D-4D9B-AD22-8389354827BC}" type="datetimeFigureOut">
              <a:rPr lang="en-US" smtClean="0"/>
              <a:t>9/16/2025</a:t>
            </a:fld>
            <a:endParaRPr lang="en-US"/>
          </a:p>
        </p:txBody>
      </p:sp>
      <p:sp>
        <p:nvSpPr>
          <p:cNvPr id="6" name="Footer Placeholder 5">
            <a:extLst>
              <a:ext uri="{FF2B5EF4-FFF2-40B4-BE49-F238E27FC236}">
                <a16:creationId xmlns:a16="http://schemas.microsoft.com/office/drawing/2014/main" id="{2B629BA4-2860-B4AB-B4B8-AF0DA667FF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EC4A25-14E6-8EDF-94CA-9B47210FB852}"/>
              </a:ext>
            </a:extLst>
          </p:cNvPr>
          <p:cNvSpPr>
            <a:spLocks noGrp="1"/>
          </p:cNvSpPr>
          <p:nvPr>
            <p:ph type="sldNum" sz="quarter" idx="12"/>
          </p:nvPr>
        </p:nvSpPr>
        <p:spPr/>
        <p:txBody>
          <a:bodyPr/>
          <a:lstStyle/>
          <a:p>
            <a:fld id="{81D81976-6A43-4E9D-8F44-D67B47CA6344}" type="slidenum">
              <a:rPr lang="en-US" smtClean="0"/>
              <a:t>‹#›</a:t>
            </a:fld>
            <a:endParaRPr lang="en-US"/>
          </a:p>
        </p:txBody>
      </p:sp>
    </p:spTree>
    <p:extLst>
      <p:ext uri="{BB962C8B-B14F-4D97-AF65-F5344CB8AC3E}">
        <p14:creationId xmlns:p14="http://schemas.microsoft.com/office/powerpoint/2010/main" val="2340153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6CC1CF-7314-2F42-1C65-7A2583AFFC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B89D3F-A38B-C2A6-D940-6E1ADD2C04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5D19D6-4FEA-8A74-3579-CC9B83453D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F2C597E-849D-4D9B-AD22-8389354827BC}" type="datetimeFigureOut">
              <a:rPr lang="en-US" smtClean="0"/>
              <a:t>9/16/2025</a:t>
            </a:fld>
            <a:endParaRPr lang="en-US"/>
          </a:p>
        </p:txBody>
      </p:sp>
      <p:sp>
        <p:nvSpPr>
          <p:cNvPr id="5" name="Footer Placeholder 4">
            <a:extLst>
              <a:ext uri="{FF2B5EF4-FFF2-40B4-BE49-F238E27FC236}">
                <a16:creationId xmlns:a16="http://schemas.microsoft.com/office/drawing/2014/main" id="{5808D7E8-D953-93BC-AE7E-3296AA8407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F1D3FF8-48F3-DE6A-A608-095DB570EA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D81976-6A43-4E9D-8F44-D67B47CA6344}" type="slidenum">
              <a:rPr lang="en-US" smtClean="0"/>
              <a:t>‹#›</a:t>
            </a:fld>
            <a:endParaRPr lang="en-US"/>
          </a:p>
        </p:txBody>
      </p:sp>
    </p:spTree>
    <p:extLst>
      <p:ext uri="{BB962C8B-B14F-4D97-AF65-F5344CB8AC3E}">
        <p14:creationId xmlns:p14="http://schemas.microsoft.com/office/powerpoint/2010/main" val="1815071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1.xml"/><Relationship Id="rId1" Type="http://schemas.openxmlformats.org/officeDocument/2006/relationships/slideLayout" Target="../slideLayouts/slideLayout12.xml"/><Relationship Id="rId4" Type="http://schemas.openxmlformats.org/officeDocument/2006/relationships/hyperlink" Target="mailto:Sydney.Kelly@ingrammicro.com"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hyperlink" Target="https://outlook.office365.com/book/IngramMicroMicrosoftDynamics@Ingrammicro.com/" TargetMode="External"/><Relationship Id="rId2" Type="http://schemas.openxmlformats.org/officeDocument/2006/relationships/hyperlink" Target="https://app.ingrammicrolink.com/partnerRegistration.do" TargetMode="External"/><Relationship Id="rId1" Type="http://schemas.openxmlformats.org/officeDocument/2006/relationships/slideLayout" Target="../slideLayouts/slideLayout12.xml"/><Relationship Id="rId4" Type="http://schemas.openxmlformats.org/officeDocument/2006/relationships/hyperlink" Target="mailto:Dynamics365@ingrammicro.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mailto:Sydney.Kelly@Ingrammicro.com" TargetMode="External"/><Relationship Id="rId1" Type="http://schemas.openxmlformats.org/officeDocument/2006/relationships/slideLayout" Target="../slideLayouts/slideLayout13.xml"/><Relationship Id="rId5" Type="http://schemas.openxmlformats.org/officeDocument/2006/relationships/image" Target="../media/image22.png"/><Relationship Id="rId4"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20F00-424D-B8A8-0F49-9EE2E3472740}"/>
              </a:ext>
            </a:extLst>
          </p:cNvPr>
          <p:cNvSpPr>
            <a:spLocks noGrp="1"/>
          </p:cNvSpPr>
          <p:nvPr>
            <p:ph type="title"/>
          </p:nvPr>
        </p:nvSpPr>
        <p:spPr>
          <a:xfrm>
            <a:off x="654724" y="491172"/>
            <a:ext cx="5188292" cy="1621619"/>
          </a:xfrm>
        </p:spPr>
        <p:txBody>
          <a:bodyPr/>
          <a:lstStyle/>
          <a:p>
            <a:r>
              <a:rPr lang="en-US"/>
              <a:t>Unlock  New Possibilities with IM Link</a:t>
            </a:r>
          </a:p>
        </p:txBody>
      </p:sp>
      <p:sp>
        <p:nvSpPr>
          <p:cNvPr id="4" name="TextBox 3">
            <a:extLst>
              <a:ext uri="{FF2B5EF4-FFF2-40B4-BE49-F238E27FC236}">
                <a16:creationId xmlns:a16="http://schemas.microsoft.com/office/drawing/2014/main" id="{07426593-97D9-2D6E-4CB8-19A87927FF2B}"/>
              </a:ext>
            </a:extLst>
          </p:cNvPr>
          <p:cNvSpPr txBox="1"/>
          <p:nvPr/>
        </p:nvSpPr>
        <p:spPr>
          <a:xfrm>
            <a:off x="654724" y="1957343"/>
            <a:ext cx="6239852" cy="3693319"/>
          </a:xfrm>
          <a:prstGeom prst="rect">
            <a:avLst/>
          </a:prstGeom>
          <a:noFill/>
        </p:spPr>
        <p:txBody>
          <a:bodyPr wrap="square">
            <a:spAutoFit/>
          </a:bodyPr>
          <a:lstStyle/>
          <a:p>
            <a:r>
              <a:rPr lang="en-US" dirty="0"/>
              <a:t>We understand that navigating the IT landscape can be complex and challenging. That’s why Ingram Micro has created IM Link – a premier IT professional services partner program designed to elevate your business and deliver exceptional results. IM Link gives our reseller partners 24x7 access to IT services throughout the technology lifecycle; It’s your single point of access for all your professional services needs! Request and order services directly from the online platform. You control the relationship with your end user while leveraging the expertise of our network and vendor certified technical resources. With Ingram Micro backing the engagement, you are always protected through 100% of the transaction</a:t>
            </a:r>
          </a:p>
        </p:txBody>
      </p:sp>
      <mc:AlternateContent xmlns:mc="http://schemas.openxmlformats.org/markup-compatibility/2006" xmlns:p14="http://schemas.microsoft.com/office/powerpoint/2010/main">
        <mc:Choice Requires="p14">
          <p:contentPart p14:bwMode="auto" r:id="rId2">
            <p14:nvContentPartPr>
              <p14:cNvPr id="6" name="Ink 5">
                <a:extLst>
                  <a:ext uri="{FF2B5EF4-FFF2-40B4-BE49-F238E27FC236}">
                    <a16:creationId xmlns:a16="http://schemas.microsoft.com/office/drawing/2014/main" id="{25F5F41A-49C8-2C21-341A-BD5C24D20715}"/>
                  </a:ext>
                </a:extLst>
              </p14:cNvPr>
              <p14:cNvContentPartPr/>
              <p14:nvPr/>
            </p14:nvContentPartPr>
            <p14:xfrm>
              <a:off x="7470144" y="1215936"/>
              <a:ext cx="360" cy="360"/>
            </p14:xfrm>
          </p:contentPart>
        </mc:Choice>
        <mc:Fallback xmlns="">
          <p:pic>
            <p:nvPicPr>
              <p:cNvPr id="6" name="Ink 5">
                <a:extLst>
                  <a:ext uri="{FF2B5EF4-FFF2-40B4-BE49-F238E27FC236}">
                    <a16:creationId xmlns:a16="http://schemas.microsoft.com/office/drawing/2014/main" id="{25F5F41A-49C8-2C21-341A-BD5C24D20715}"/>
                  </a:ext>
                </a:extLst>
              </p:cNvPr>
              <p:cNvPicPr/>
              <p:nvPr/>
            </p:nvPicPr>
            <p:blipFill>
              <a:blip r:embed="rId3"/>
              <a:stretch>
                <a:fillRect/>
              </a:stretch>
            </p:blipFill>
            <p:spPr>
              <a:xfrm>
                <a:off x="7461144" y="1206936"/>
                <a:ext cx="18000" cy="18000"/>
              </a:xfrm>
              <a:prstGeom prst="rect">
                <a:avLst/>
              </a:prstGeom>
            </p:spPr>
          </p:pic>
        </mc:Fallback>
      </mc:AlternateContent>
      <p:sp>
        <p:nvSpPr>
          <p:cNvPr id="10" name="Connecteur droit 9">
            <a:extLst>
              <a:ext uri="{FF2B5EF4-FFF2-40B4-BE49-F238E27FC236}">
                <a16:creationId xmlns:a16="http://schemas.microsoft.com/office/drawing/2014/main" id="{BA461FC6-3AF3-4D61-B204-7278CDCB5B4A}"/>
              </a:ext>
            </a:extLst>
          </p:cNvPr>
          <p:cNvSpPr/>
          <p:nvPr/>
        </p:nvSpPr>
        <p:spPr>
          <a:xfrm rot="5400000">
            <a:off x="4625820" y="3145860"/>
            <a:ext cx="5669280" cy="0"/>
          </a:xfrm>
          <a:prstGeom prst="line">
            <a:avLst/>
          </a:prstGeom>
          <a:solidFill>
            <a:srgbClr val="000000">
              <a:alpha val="5000"/>
            </a:srgbClr>
          </a:solidFill>
          <a:ln w="18000">
            <a:solidFill>
              <a:srgbClr val="000000"/>
            </a:solidFill>
          </a:ln>
        </p:spPr>
        <p:style>
          <a:lnRef idx="2">
            <a:schemeClr val="accent1"/>
          </a:lnRef>
          <a:fillRef idx="0">
            <a:schemeClr val="accent1"/>
          </a:fillRef>
          <a:effectRef idx="1">
            <a:schemeClr val="accent1"/>
          </a:effectRef>
          <a:fontRef idx="minor">
            <a:schemeClr val="tx1"/>
          </a:fontRef>
        </p:style>
        <p:txBody>
          <a:bodyPr wrap="none" rtlCol="0" anchor="ctr" anchorCtr="1"/>
          <a:lstStyle/>
          <a:p>
            <a:endParaRPr lang="en-US">
              <a:solidFill>
                <a:srgbClr val="000000"/>
              </a:solidFill>
            </a:endParaRPr>
          </a:p>
        </p:txBody>
      </p:sp>
      <p:sp>
        <p:nvSpPr>
          <p:cNvPr id="7" name="TextBox 6">
            <a:extLst>
              <a:ext uri="{FF2B5EF4-FFF2-40B4-BE49-F238E27FC236}">
                <a16:creationId xmlns:a16="http://schemas.microsoft.com/office/drawing/2014/main" id="{B513E958-367E-F2D9-2790-4497F6625BD7}"/>
              </a:ext>
            </a:extLst>
          </p:cNvPr>
          <p:cNvSpPr txBox="1"/>
          <p:nvPr/>
        </p:nvSpPr>
        <p:spPr>
          <a:xfrm>
            <a:off x="7653909" y="1022201"/>
            <a:ext cx="3647375" cy="4247317"/>
          </a:xfrm>
          <a:prstGeom prst="rect">
            <a:avLst/>
          </a:prstGeom>
          <a:noFill/>
        </p:spPr>
        <p:txBody>
          <a:bodyPr wrap="square" rtlCol="0">
            <a:spAutoFit/>
          </a:bodyPr>
          <a:lstStyle/>
          <a:p>
            <a:r>
              <a:rPr lang="en-US" dirty="0"/>
              <a:t>P2P Microsoft Dynamics Community</a:t>
            </a:r>
          </a:p>
          <a:p>
            <a:endParaRPr lang="en-US" dirty="0"/>
          </a:p>
          <a:p>
            <a:r>
              <a:rPr lang="en-US" dirty="0"/>
              <a:t>You can see service providers badged with this community on their profile, this is to help distinguish those our team has qualified to assist on your opportunities.</a:t>
            </a:r>
          </a:p>
          <a:p>
            <a:endParaRPr lang="en-US" dirty="0"/>
          </a:p>
          <a:p>
            <a:r>
              <a:rPr lang="en-US" dirty="0"/>
              <a:t>Need assistance picking your provider, connect with our Program Manager Sydney Kelly</a:t>
            </a:r>
          </a:p>
          <a:p>
            <a:endParaRPr lang="en-US" dirty="0"/>
          </a:p>
          <a:p>
            <a:r>
              <a:rPr lang="en-US" dirty="0">
                <a:hlinkClick r:id="rId4"/>
              </a:rPr>
              <a:t>Sydney.Kelly@ingrammicro.com</a:t>
            </a:r>
            <a:r>
              <a:rPr lang="en-US" dirty="0"/>
              <a:t> </a:t>
            </a:r>
          </a:p>
        </p:txBody>
      </p:sp>
    </p:spTree>
    <p:extLst>
      <p:ext uri="{BB962C8B-B14F-4D97-AF65-F5344CB8AC3E}">
        <p14:creationId xmlns:p14="http://schemas.microsoft.com/office/powerpoint/2010/main" val="2839313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9D021-7BB6-D446-04AB-F5A6735EB346}"/>
              </a:ext>
            </a:extLst>
          </p:cNvPr>
          <p:cNvSpPr>
            <a:spLocks noGrp="1"/>
          </p:cNvSpPr>
          <p:nvPr>
            <p:ph type="title"/>
          </p:nvPr>
        </p:nvSpPr>
        <p:spPr>
          <a:xfrm>
            <a:off x="865036" y="335950"/>
            <a:ext cx="4229100" cy="1621619"/>
          </a:xfrm>
        </p:spPr>
        <p:txBody>
          <a:bodyPr/>
          <a:lstStyle/>
          <a:p>
            <a:r>
              <a:rPr lang="en-US"/>
              <a:t>P2P - IM Link Benefits</a:t>
            </a:r>
          </a:p>
        </p:txBody>
      </p:sp>
      <p:graphicFrame>
        <p:nvGraphicFramePr>
          <p:cNvPr id="16" name="TextBox 3">
            <a:extLst>
              <a:ext uri="{FF2B5EF4-FFF2-40B4-BE49-F238E27FC236}">
                <a16:creationId xmlns:a16="http://schemas.microsoft.com/office/drawing/2014/main" id="{B9CEC632-E920-FF28-6BD2-2CA11F715381}"/>
              </a:ext>
            </a:extLst>
          </p:cNvPr>
          <p:cNvGraphicFramePr/>
          <p:nvPr/>
        </p:nvGraphicFramePr>
        <p:xfrm>
          <a:off x="865036" y="1715669"/>
          <a:ext cx="6517039" cy="410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6780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9348E-F301-67BE-99DC-25A8C7DEF69F}"/>
              </a:ext>
            </a:extLst>
          </p:cNvPr>
          <p:cNvSpPr>
            <a:spLocks noGrp="1"/>
          </p:cNvSpPr>
          <p:nvPr>
            <p:ph type="title"/>
          </p:nvPr>
        </p:nvSpPr>
        <p:spPr>
          <a:xfrm>
            <a:off x="865036" y="1204404"/>
            <a:ext cx="8516708" cy="1621619"/>
          </a:xfrm>
        </p:spPr>
        <p:txBody>
          <a:bodyPr/>
          <a:lstStyle/>
          <a:p>
            <a:r>
              <a:rPr lang="en-US"/>
              <a:t>Ingram Micro P2P Microsoft Dynamics Program</a:t>
            </a:r>
          </a:p>
        </p:txBody>
      </p:sp>
      <p:sp>
        <p:nvSpPr>
          <p:cNvPr id="3" name="TextBox 2">
            <a:extLst>
              <a:ext uri="{FF2B5EF4-FFF2-40B4-BE49-F238E27FC236}">
                <a16:creationId xmlns:a16="http://schemas.microsoft.com/office/drawing/2014/main" id="{4FE548F9-1E4D-7791-4ED7-CFA83BB81F11}"/>
              </a:ext>
            </a:extLst>
          </p:cNvPr>
          <p:cNvSpPr txBox="1"/>
          <p:nvPr/>
        </p:nvSpPr>
        <p:spPr>
          <a:xfrm>
            <a:off x="1011342" y="2773308"/>
            <a:ext cx="3050780" cy="3019416"/>
          </a:xfrm>
          <a:prstGeom prst="rect">
            <a:avLst/>
          </a:prstGeom>
          <a:noFill/>
        </p:spPr>
        <p:txBody>
          <a:bodyPr wrap="square" lIns="0" rIns="0" rtlCol="0">
            <a:spAutoFit/>
          </a:bodyPr>
          <a:lstStyle/>
          <a:p>
            <a:pPr>
              <a:lnSpc>
                <a:spcPct val="120000"/>
              </a:lnSpc>
            </a:pPr>
            <a:r>
              <a:rPr lang="en-US" sz="1600" dirty="0">
                <a:solidFill>
                  <a:srgbClr val="000000"/>
                </a:solidFill>
                <a:latin typeface="Helvetica Neue Light" panose="02000403000000020004" pitchFamily="2" charset="0"/>
                <a:ea typeface="Helvetica Neue Light" panose="02000403000000020004" pitchFamily="2" charset="0"/>
              </a:rPr>
              <a:t>What is needed?</a:t>
            </a:r>
          </a:p>
          <a:p>
            <a:pPr>
              <a:lnSpc>
                <a:spcPct val="120000"/>
              </a:lnSpc>
            </a:pPr>
            <a:endParaRPr lang="en-US" sz="1600" dirty="0">
              <a:solidFill>
                <a:srgbClr val="000000"/>
              </a:solidFill>
              <a:latin typeface="Helvetica Neue Light" panose="02000403000000020004" pitchFamily="2" charset="0"/>
              <a:ea typeface="Helvetica Neue Light" panose="02000403000000020004" pitchFamily="2" charset="0"/>
            </a:endParaRPr>
          </a:p>
          <a:p>
            <a:pPr>
              <a:lnSpc>
                <a:spcPct val="120000"/>
              </a:lnSpc>
            </a:pPr>
            <a:r>
              <a:rPr lang="en-US" sz="1600" dirty="0">
                <a:solidFill>
                  <a:srgbClr val="000000"/>
                </a:solidFill>
                <a:latin typeface="Helvetica Neue Light" panose="02000403000000020004" pitchFamily="2" charset="0"/>
                <a:ea typeface="Helvetica Neue Light" panose="02000403000000020004" pitchFamily="2" charset="0"/>
              </a:rPr>
              <a:t>Set up your Partner Registration for our Ingram Micro Link Platform </a:t>
            </a:r>
            <a:r>
              <a:rPr lang="en-US" sz="1600" dirty="0">
                <a:solidFill>
                  <a:srgbClr val="000000"/>
                </a:solidFill>
                <a:latin typeface="Helvetica Neue Light" panose="02000403000000020004" pitchFamily="2" charset="0"/>
                <a:ea typeface="Helvetica Neue Light" panose="02000403000000020004" pitchFamily="2" charset="0"/>
                <a:hlinkClick r:id="rId2"/>
              </a:rPr>
              <a:t>Click Here</a:t>
            </a:r>
            <a:r>
              <a:rPr lang="en-US" sz="1600" dirty="0">
                <a:solidFill>
                  <a:srgbClr val="000000"/>
                </a:solidFill>
                <a:latin typeface="Helvetica Neue Light" panose="02000403000000020004" pitchFamily="2" charset="0"/>
                <a:ea typeface="Helvetica Neue Light" panose="02000403000000020004" pitchFamily="2" charset="0"/>
              </a:rPr>
              <a:t> (Choose Customer)</a:t>
            </a:r>
          </a:p>
          <a:p>
            <a:pPr>
              <a:lnSpc>
                <a:spcPct val="120000"/>
              </a:lnSpc>
            </a:pPr>
            <a:endParaRPr lang="en-US" sz="1600" dirty="0">
              <a:solidFill>
                <a:srgbClr val="000000"/>
              </a:solidFill>
              <a:latin typeface="Helvetica Neue Light" panose="02000403000000020004" pitchFamily="2" charset="0"/>
              <a:ea typeface="Helvetica Neue Light" panose="02000403000000020004" pitchFamily="2" charset="0"/>
            </a:endParaRPr>
          </a:p>
          <a:p>
            <a:pPr>
              <a:lnSpc>
                <a:spcPct val="120000"/>
              </a:lnSpc>
            </a:pPr>
            <a:r>
              <a:rPr lang="en-US" sz="1600" dirty="0">
                <a:solidFill>
                  <a:srgbClr val="000000"/>
                </a:solidFill>
                <a:latin typeface="Helvetica Neue Light" panose="02000403000000020004" pitchFamily="2" charset="0"/>
                <a:ea typeface="Helvetica Neue Light" panose="02000403000000020004" pitchFamily="2" charset="0"/>
              </a:rPr>
              <a:t>Never used the Platform?</a:t>
            </a:r>
          </a:p>
          <a:p>
            <a:pPr>
              <a:lnSpc>
                <a:spcPct val="120000"/>
              </a:lnSpc>
            </a:pPr>
            <a:r>
              <a:rPr lang="en-US" sz="1600" dirty="0">
                <a:solidFill>
                  <a:srgbClr val="000000"/>
                </a:solidFill>
                <a:latin typeface="Helvetica Neue Light" panose="02000403000000020004" pitchFamily="2" charset="0"/>
                <a:ea typeface="Helvetica Neue Light" panose="02000403000000020004" pitchFamily="2" charset="0"/>
                <a:hlinkClick r:id="rId3"/>
              </a:rPr>
              <a:t>Set up a demo call here</a:t>
            </a:r>
            <a:endParaRPr lang="en-US" sz="1600" dirty="0">
              <a:solidFill>
                <a:srgbClr val="000000"/>
              </a:solidFill>
              <a:latin typeface="Helvetica Neue Light" panose="02000403000000020004" pitchFamily="2" charset="0"/>
              <a:ea typeface="Helvetica Neue Light" panose="02000403000000020004" pitchFamily="2" charset="0"/>
            </a:endParaRPr>
          </a:p>
          <a:p>
            <a:pPr>
              <a:lnSpc>
                <a:spcPct val="120000"/>
              </a:lnSpc>
            </a:pPr>
            <a:endParaRPr lang="en-US" sz="1600" dirty="0">
              <a:solidFill>
                <a:srgbClr val="000000"/>
              </a:solidFill>
              <a:latin typeface="Helvetica Neue Light" panose="02000403000000020004" pitchFamily="2" charset="0"/>
              <a:ea typeface="Helvetica Neue Light" panose="02000403000000020004" pitchFamily="2" charset="0"/>
            </a:endParaRPr>
          </a:p>
          <a:p>
            <a:pPr>
              <a:lnSpc>
                <a:spcPct val="120000"/>
              </a:lnSpc>
            </a:pPr>
            <a:endParaRPr lang="en-US" sz="1600" dirty="0">
              <a:solidFill>
                <a:srgbClr val="000000"/>
              </a:solidFill>
              <a:latin typeface="Helvetica Neue Light" panose="02000403000000020004" pitchFamily="2" charset="0"/>
              <a:ea typeface="Helvetica Neue Light" panose="02000403000000020004" pitchFamily="2" charset="0"/>
            </a:endParaRPr>
          </a:p>
        </p:txBody>
      </p:sp>
      <p:sp>
        <p:nvSpPr>
          <p:cNvPr id="6" name="TextBox 5">
            <a:extLst>
              <a:ext uri="{FF2B5EF4-FFF2-40B4-BE49-F238E27FC236}">
                <a16:creationId xmlns:a16="http://schemas.microsoft.com/office/drawing/2014/main" id="{D6341740-E89A-601E-6AD3-77829954D079}"/>
              </a:ext>
            </a:extLst>
          </p:cNvPr>
          <p:cNvSpPr txBox="1"/>
          <p:nvPr/>
        </p:nvSpPr>
        <p:spPr>
          <a:xfrm>
            <a:off x="5094136" y="2688863"/>
            <a:ext cx="4415624" cy="1837554"/>
          </a:xfrm>
          <a:prstGeom prst="rect">
            <a:avLst/>
          </a:prstGeom>
          <a:noFill/>
        </p:spPr>
        <p:txBody>
          <a:bodyPr wrap="square" lIns="0" rIns="0" rtlCol="0">
            <a:spAutoFit/>
          </a:bodyPr>
          <a:lstStyle/>
          <a:p>
            <a:pPr>
              <a:lnSpc>
                <a:spcPct val="120000"/>
              </a:lnSpc>
            </a:pPr>
            <a:r>
              <a:rPr lang="en-US" sz="1600">
                <a:solidFill>
                  <a:srgbClr val="000000"/>
                </a:solidFill>
                <a:latin typeface="Helvetica Neue Light" panose="02000403000000020004" pitchFamily="2" charset="0"/>
                <a:ea typeface="Helvetica Neue Light" panose="02000403000000020004" pitchFamily="2" charset="0"/>
              </a:rPr>
              <a:t>Have your first opportunity and need to engage a Dynamics Service Provider, please connect with our team:</a:t>
            </a:r>
          </a:p>
          <a:p>
            <a:pPr>
              <a:lnSpc>
                <a:spcPct val="120000"/>
              </a:lnSpc>
            </a:pPr>
            <a:r>
              <a:rPr lang="en-US" sz="1600">
                <a:solidFill>
                  <a:srgbClr val="000000"/>
                </a:solidFill>
                <a:latin typeface="Helvetica Neue Light" panose="02000403000000020004" pitchFamily="2" charset="0"/>
                <a:ea typeface="Helvetica Neue Light" panose="02000403000000020004" pitchFamily="2" charset="0"/>
                <a:hlinkClick r:id="rId4"/>
              </a:rPr>
              <a:t>Dynamics365@ingrammicro.com</a:t>
            </a:r>
            <a:endParaRPr lang="en-US" sz="1600">
              <a:solidFill>
                <a:srgbClr val="000000"/>
              </a:solidFill>
              <a:latin typeface="Helvetica Neue Light" panose="02000403000000020004" pitchFamily="2" charset="0"/>
              <a:ea typeface="Helvetica Neue Light" panose="02000403000000020004" pitchFamily="2" charset="0"/>
            </a:endParaRPr>
          </a:p>
          <a:p>
            <a:pPr>
              <a:lnSpc>
                <a:spcPct val="120000"/>
              </a:lnSpc>
            </a:pPr>
            <a:endParaRPr lang="en-US" sz="1600">
              <a:solidFill>
                <a:srgbClr val="000000"/>
              </a:solidFill>
              <a:latin typeface="Helvetica Neue Light" panose="02000403000000020004" pitchFamily="2" charset="0"/>
              <a:ea typeface="Helvetica Neue Light" panose="02000403000000020004" pitchFamily="2" charset="0"/>
            </a:endParaRPr>
          </a:p>
          <a:p>
            <a:pPr>
              <a:lnSpc>
                <a:spcPct val="120000"/>
              </a:lnSpc>
            </a:pPr>
            <a:endParaRPr lang="en-US" sz="1600">
              <a:solidFill>
                <a:srgbClr val="000000"/>
              </a:solidFill>
              <a:latin typeface="Helvetica Neue Light" panose="02000403000000020004" pitchFamily="2" charset="0"/>
              <a:ea typeface="Helvetica Neue Light" panose="02000403000000020004" pitchFamily="2" charset="0"/>
            </a:endParaRPr>
          </a:p>
        </p:txBody>
      </p:sp>
    </p:spTree>
    <p:extLst>
      <p:ext uri="{BB962C8B-B14F-4D97-AF65-F5344CB8AC3E}">
        <p14:creationId xmlns:p14="http://schemas.microsoft.com/office/powerpoint/2010/main" val="3177319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20547" y="1991135"/>
            <a:ext cx="2477657" cy="1621619"/>
          </a:xfrm>
        </p:spPr>
        <p:txBody>
          <a:bodyPr/>
          <a:lstStyle/>
          <a:p>
            <a:r>
              <a:rPr lang="en-US" sz="3200" dirty="0">
                <a:solidFill>
                  <a:srgbClr val="000000"/>
                </a:solidFill>
              </a:rPr>
              <a:t>Structured Deployment Offering</a:t>
            </a:r>
          </a:p>
        </p:txBody>
      </p:sp>
      <p:sp>
        <p:nvSpPr>
          <p:cNvPr id="8" name="TextBox 7"/>
          <p:cNvSpPr txBox="1"/>
          <p:nvPr/>
        </p:nvSpPr>
        <p:spPr>
          <a:xfrm>
            <a:off x="8038115" y="1491868"/>
            <a:ext cx="2408538" cy="312330"/>
          </a:xfrm>
          <a:prstGeom prst="rect">
            <a:avLst/>
          </a:prstGeom>
          <a:noFill/>
        </p:spPr>
        <p:txBody>
          <a:bodyPr wrap="square" lIns="0" rIns="0" rtlCol="0">
            <a:spAutoFit/>
          </a:bodyPr>
          <a:lstStyle/>
          <a:p>
            <a:pPr algn="ctr">
              <a:lnSpc>
                <a:spcPct val="70000"/>
              </a:lnSpc>
            </a:pPr>
            <a:r>
              <a:rPr lang="en-US" sz="2000" b="1">
                <a:solidFill>
                  <a:srgbClr val="000000"/>
                </a:solidFill>
                <a:latin typeface="Helvetica Neue" panose="02000503000000020004" pitchFamily="2" charset="0"/>
                <a:ea typeface="Helvetica Neue" panose="02000503000000020004" pitchFamily="2" charset="0"/>
                <a:cs typeface="Helvetica Neue" panose="02000503000000020004" pitchFamily="2" charset="0"/>
              </a:rPr>
              <a:t>EOS SoSmart</a:t>
            </a:r>
          </a:p>
        </p:txBody>
      </p:sp>
      <p:sp>
        <p:nvSpPr>
          <p:cNvPr id="10" name="TextBox 9"/>
          <p:cNvSpPr txBox="1"/>
          <p:nvPr/>
        </p:nvSpPr>
        <p:spPr>
          <a:xfrm>
            <a:off x="7981521" y="1736897"/>
            <a:ext cx="2563513" cy="1431546"/>
          </a:xfrm>
          <a:prstGeom prst="rect">
            <a:avLst/>
          </a:prstGeom>
          <a:noFill/>
        </p:spPr>
        <p:txBody>
          <a:bodyPr wrap="square" lIns="0" rIns="0" rtlCol="0">
            <a:spAutoFit/>
          </a:bodyPr>
          <a:lstStyle/>
          <a:p>
            <a:pPr algn="ctr">
              <a:lnSpc>
                <a:spcPct val="120000"/>
              </a:lnSpc>
            </a:pPr>
            <a:r>
              <a:rPr lang="en-US" sz="1050">
                <a:solidFill>
                  <a:srgbClr val="000000"/>
                </a:solidFill>
                <a:latin typeface="Helvetica Neue Light" panose="02000403000000020004" pitchFamily="2" charset="0"/>
                <a:ea typeface="Helvetica Neue Light" panose="02000403000000020004" pitchFamily="2" charset="0"/>
                <a:cs typeface="Helvetica Neue" panose="02000503000000020004" pitchFamily="2" charset="0"/>
              </a:rPr>
              <a:t>Easy to Use Business Central Implementation Platform</a:t>
            </a:r>
          </a:p>
          <a:p>
            <a:pPr algn="ctr">
              <a:lnSpc>
                <a:spcPct val="120000"/>
              </a:lnSpc>
            </a:pPr>
            <a:r>
              <a:rPr lang="en-US" sz="1050">
                <a:solidFill>
                  <a:srgbClr val="000000"/>
                </a:solidFill>
                <a:latin typeface="Helvetica Neue Light" panose="02000403000000020004" pitchFamily="2" charset="0"/>
                <a:ea typeface="Helvetica Neue Light" panose="02000403000000020004" pitchFamily="2" charset="0"/>
                <a:cs typeface="Helvetica Neue" panose="02000503000000020004" pitchFamily="2" charset="0"/>
              </a:rPr>
              <a:t>Best for Micro SMB Organizations (2-12 Users)</a:t>
            </a:r>
          </a:p>
          <a:p>
            <a:pPr algn="ctr">
              <a:lnSpc>
                <a:spcPct val="120000"/>
              </a:lnSpc>
            </a:pPr>
            <a:r>
              <a:rPr lang="en-US" sz="1050">
                <a:solidFill>
                  <a:srgbClr val="000000"/>
                </a:solidFill>
                <a:latin typeface="Helvetica Neue Light" panose="02000403000000020004" pitchFamily="2" charset="0"/>
                <a:ea typeface="Helvetica Neue Light" panose="02000403000000020004" pitchFamily="2" charset="0"/>
                <a:cs typeface="Helvetica Neue" panose="02000503000000020004" pitchFamily="2" charset="0"/>
              </a:rPr>
              <a:t>$0 Implementation Costs </a:t>
            </a:r>
          </a:p>
          <a:p>
            <a:pPr algn="ctr">
              <a:lnSpc>
                <a:spcPct val="120000"/>
              </a:lnSpc>
            </a:pPr>
            <a:r>
              <a:rPr lang="en-US" sz="1050">
                <a:solidFill>
                  <a:srgbClr val="000000"/>
                </a:solidFill>
                <a:latin typeface="Helvetica Neue Light" panose="02000403000000020004" pitchFamily="2" charset="0"/>
                <a:ea typeface="Helvetica Neue Light" panose="02000403000000020004" pitchFamily="2" charset="0"/>
                <a:cs typeface="Helvetica Neue" panose="02000503000000020004" pitchFamily="2" charset="0"/>
              </a:rPr>
              <a:t>No Long-Term Commitments</a:t>
            </a:r>
          </a:p>
          <a:p>
            <a:pPr algn="ctr">
              <a:lnSpc>
                <a:spcPct val="120000"/>
              </a:lnSpc>
            </a:pPr>
            <a:r>
              <a:rPr lang="en-US" sz="1050">
                <a:solidFill>
                  <a:srgbClr val="000000"/>
                </a:solidFill>
                <a:latin typeface="Helvetica Neue Light" panose="02000403000000020004" pitchFamily="2" charset="0"/>
                <a:ea typeface="Helvetica Neue Light" panose="02000403000000020004" pitchFamily="2" charset="0"/>
                <a:cs typeface="Helvetica Neue" panose="02000503000000020004" pitchFamily="2" charset="0"/>
              </a:rPr>
              <a:t>3-6 Week Go - Live</a:t>
            </a:r>
            <a:endParaRPr lang="en-US" sz="1200">
              <a:solidFill>
                <a:srgbClr val="000000"/>
              </a:solidFill>
              <a:latin typeface="Helvetica Neue Light" panose="02000403000000020004" pitchFamily="2" charset="0"/>
              <a:ea typeface="Helvetica Neue Light" panose="02000403000000020004" pitchFamily="2" charset="0"/>
              <a:cs typeface="Helvetica Neue" panose="02000503000000020004" pitchFamily="2" charset="0"/>
            </a:endParaRPr>
          </a:p>
        </p:txBody>
      </p:sp>
      <p:sp>
        <p:nvSpPr>
          <p:cNvPr id="11" name="Rounded Rectangle 10"/>
          <p:cNvSpPr/>
          <p:nvPr/>
        </p:nvSpPr>
        <p:spPr>
          <a:xfrm>
            <a:off x="7902489" y="724722"/>
            <a:ext cx="2702012" cy="2532827"/>
          </a:xfrm>
          <a:prstGeom prst="roundRect">
            <a:avLst>
              <a:gd name="adj" fmla="val 3834"/>
            </a:avLst>
          </a:prstGeom>
          <a:noFill/>
          <a:ln w="12700">
            <a:solidFill>
              <a:srgbClr val="0077D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7" name="TextBox 26"/>
          <p:cNvSpPr txBox="1"/>
          <p:nvPr/>
        </p:nvSpPr>
        <p:spPr>
          <a:xfrm>
            <a:off x="5274106" y="1504073"/>
            <a:ext cx="2408538" cy="312330"/>
          </a:xfrm>
          <a:prstGeom prst="rect">
            <a:avLst/>
          </a:prstGeom>
          <a:noFill/>
        </p:spPr>
        <p:txBody>
          <a:bodyPr wrap="square" lIns="0" rIns="0" rtlCol="0">
            <a:spAutoFit/>
          </a:bodyPr>
          <a:lstStyle/>
          <a:p>
            <a:pPr algn="ctr">
              <a:lnSpc>
                <a:spcPct val="70000"/>
              </a:lnSpc>
            </a:pPr>
            <a:r>
              <a:rPr lang="en-US" sz="2000" b="1">
                <a:solidFill>
                  <a:srgbClr val="000000"/>
                </a:solidFill>
                <a:latin typeface="Helvetica Neue" panose="02000503000000020004" pitchFamily="2" charset="0"/>
                <a:ea typeface="Helvetica Neue" panose="02000503000000020004" pitchFamily="2" charset="0"/>
                <a:cs typeface="Helvetica Neue" panose="02000503000000020004" pitchFamily="2" charset="0"/>
              </a:rPr>
              <a:t>P2P Program</a:t>
            </a:r>
          </a:p>
        </p:txBody>
      </p:sp>
      <p:sp>
        <p:nvSpPr>
          <p:cNvPr id="29" name="TextBox 28"/>
          <p:cNvSpPr txBox="1"/>
          <p:nvPr/>
        </p:nvSpPr>
        <p:spPr>
          <a:xfrm>
            <a:off x="5282344" y="1774489"/>
            <a:ext cx="2392062" cy="1179682"/>
          </a:xfrm>
          <a:prstGeom prst="rect">
            <a:avLst/>
          </a:prstGeom>
          <a:noFill/>
        </p:spPr>
        <p:txBody>
          <a:bodyPr wrap="square" lIns="0" rIns="0" rtlCol="0">
            <a:spAutoFit/>
          </a:bodyPr>
          <a:lstStyle/>
          <a:p>
            <a:pPr algn="ctr">
              <a:lnSpc>
                <a:spcPct val="120000"/>
              </a:lnSpc>
            </a:pPr>
            <a:r>
              <a:rPr lang="en-US" sz="1200">
                <a:solidFill>
                  <a:srgbClr val="000000"/>
                </a:solidFill>
                <a:latin typeface="Helvetica Neue Light" panose="02000403000000020004" pitchFamily="2" charset="0"/>
                <a:ea typeface="Helvetica Neue Light" panose="02000403000000020004" pitchFamily="2" charset="0"/>
              </a:rPr>
              <a:t>Partner to Partner Program: Referrals from Reseller to Dynamics Partner for deployment and Implementation support through our IMLink Platform. </a:t>
            </a:r>
          </a:p>
        </p:txBody>
      </p:sp>
      <p:sp>
        <p:nvSpPr>
          <p:cNvPr id="17" name="Rounded Rectangle 16">
            <a:extLst>
              <a:ext uri="{FF2B5EF4-FFF2-40B4-BE49-F238E27FC236}">
                <a16:creationId xmlns:a16="http://schemas.microsoft.com/office/drawing/2014/main" id="{2639E4EA-DF1D-02EA-1B6C-EC554EA140DA}"/>
              </a:ext>
            </a:extLst>
          </p:cNvPr>
          <p:cNvSpPr/>
          <p:nvPr/>
        </p:nvSpPr>
        <p:spPr>
          <a:xfrm>
            <a:off x="5089783" y="702257"/>
            <a:ext cx="2702012" cy="2555292"/>
          </a:xfrm>
          <a:prstGeom prst="roundRect">
            <a:avLst>
              <a:gd name="adj" fmla="val 3834"/>
            </a:avLst>
          </a:prstGeom>
          <a:noFill/>
          <a:ln w="12700">
            <a:solidFill>
              <a:srgbClr val="DCDCD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Rounded Rectangle 1">
            <a:extLst>
              <a:ext uri="{FF2B5EF4-FFF2-40B4-BE49-F238E27FC236}">
                <a16:creationId xmlns:a16="http://schemas.microsoft.com/office/drawing/2014/main" id="{437C320E-FA20-48D8-5AD0-9AAE9BE31547}"/>
              </a:ext>
            </a:extLst>
          </p:cNvPr>
          <p:cNvSpPr/>
          <p:nvPr/>
        </p:nvSpPr>
        <p:spPr>
          <a:xfrm>
            <a:off x="861061" y="1267304"/>
            <a:ext cx="3123220" cy="490084"/>
          </a:xfrm>
          <a:prstGeom prst="roundRect">
            <a:avLst>
              <a:gd name="adj" fmla="val 15038"/>
            </a:avLst>
          </a:prstGeom>
          <a:solidFill>
            <a:srgbClr val="0077D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64008" rIns="0" rtlCol="0" anchor="ctr"/>
          <a:lstStyle/>
          <a:p>
            <a:pPr algn="ctr"/>
            <a:r>
              <a:rPr lang="en-US" sz="1600" spc="300">
                <a:latin typeface="Helvetica Neue" panose="02000503000000020004" pitchFamily="2" charset="0"/>
                <a:ea typeface="Helvetica Neue" panose="02000503000000020004" pitchFamily="2" charset="0"/>
                <a:cs typeface="Helvetica Neue" panose="02000503000000020004" pitchFamily="2" charset="0"/>
              </a:rPr>
              <a:t>IP Implementation Services</a:t>
            </a:r>
          </a:p>
        </p:txBody>
      </p:sp>
      <p:sp>
        <p:nvSpPr>
          <p:cNvPr id="12" name="TextBox 11">
            <a:extLst>
              <a:ext uri="{FF2B5EF4-FFF2-40B4-BE49-F238E27FC236}">
                <a16:creationId xmlns:a16="http://schemas.microsoft.com/office/drawing/2014/main" id="{0F388B63-D552-9320-E50E-DB656332F601}"/>
              </a:ext>
            </a:extLst>
          </p:cNvPr>
          <p:cNvSpPr txBox="1"/>
          <p:nvPr/>
        </p:nvSpPr>
        <p:spPr>
          <a:xfrm>
            <a:off x="861061" y="3718547"/>
            <a:ext cx="9092565" cy="1619418"/>
          </a:xfrm>
          <a:prstGeom prst="rect">
            <a:avLst/>
          </a:prstGeom>
          <a:noFill/>
        </p:spPr>
        <p:txBody>
          <a:bodyPr wrap="square" lIns="0" rIns="0" rtlCol="0">
            <a:spAutoFit/>
          </a:bodyPr>
          <a:lstStyle/>
          <a:p>
            <a:pPr>
              <a:lnSpc>
                <a:spcPct val="120000"/>
              </a:lnSpc>
            </a:pPr>
            <a:r>
              <a:rPr lang="en-US" sz="1400" dirty="0">
                <a:solidFill>
                  <a:srgbClr val="000000"/>
                </a:solidFill>
                <a:latin typeface="Helvetica Neue Light" panose="02000403000000020004" pitchFamily="2" charset="0"/>
                <a:ea typeface="Helvetica Neue Light" panose="02000403000000020004" pitchFamily="2" charset="0"/>
              </a:rPr>
              <a:t>Partnering provides differentiation and greater success.</a:t>
            </a:r>
          </a:p>
          <a:p>
            <a:pPr>
              <a:lnSpc>
                <a:spcPct val="120000"/>
              </a:lnSpc>
            </a:pPr>
            <a:endParaRPr lang="en-US" sz="1400" dirty="0">
              <a:solidFill>
                <a:srgbClr val="000000"/>
              </a:solidFill>
              <a:latin typeface="Helvetica Neue Light" panose="02000403000000020004" pitchFamily="2" charset="0"/>
              <a:ea typeface="Helvetica Neue Light" panose="02000403000000020004" pitchFamily="2" charset="0"/>
            </a:endParaRPr>
          </a:p>
          <a:p>
            <a:pPr>
              <a:lnSpc>
                <a:spcPct val="120000"/>
              </a:lnSpc>
            </a:pPr>
            <a:r>
              <a:rPr lang="en-US" sz="1400" dirty="0">
                <a:solidFill>
                  <a:srgbClr val="000000"/>
                </a:solidFill>
                <a:latin typeface="Helvetica Neue Light" panose="02000403000000020004" pitchFamily="2" charset="0"/>
                <a:ea typeface="Helvetica Neue Light" panose="02000403000000020004" pitchFamily="2" charset="0"/>
              </a:rPr>
              <a:t>Our vetted and trusted Ingram Micro BC Implementation partner implement and provide support. </a:t>
            </a:r>
          </a:p>
          <a:p>
            <a:pPr>
              <a:lnSpc>
                <a:spcPct val="120000"/>
              </a:lnSpc>
            </a:pPr>
            <a:r>
              <a:rPr lang="en-US" sz="1400" dirty="0">
                <a:solidFill>
                  <a:srgbClr val="000000"/>
                </a:solidFill>
                <a:latin typeface="Helvetica Neue Light" panose="02000403000000020004" pitchFamily="2" charset="0"/>
                <a:ea typeface="Helvetica Neue Light" panose="02000403000000020004" pitchFamily="2" charset="0"/>
              </a:rPr>
              <a:t>Reseller partners qualify and own licensing. Customers are happy with their Business Central solution.</a:t>
            </a:r>
          </a:p>
          <a:p>
            <a:pPr>
              <a:lnSpc>
                <a:spcPct val="120000"/>
              </a:lnSpc>
            </a:pPr>
            <a:endParaRPr lang="en-US" sz="1400" dirty="0">
              <a:solidFill>
                <a:srgbClr val="000000"/>
              </a:solidFill>
              <a:latin typeface="Helvetica Neue Light" panose="02000403000000020004" pitchFamily="2" charset="0"/>
              <a:ea typeface="Helvetica Neue Light" panose="02000403000000020004" pitchFamily="2" charset="0"/>
            </a:endParaRPr>
          </a:p>
          <a:p>
            <a:pPr>
              <a:lnSpc>
                <a:spcPct val="120000"/>
              </a:lnSpc>
            </a:pPr>
            <a:r>
              <a:rPr lang="en-US" sz="1400" dirty="0">
                <a:solidFill>
                  <a:srgbClr val="000000"/>
                </a:solidFill>
                <a:latin typeface="Helvetica Neue Light" panose="02000403000000020004" pitchFamily="2" charset="0"/>
                <a:ea typeface="Helvetica Neue Light" panose="02000403000000020004" pitchFamily="2" charset="0"/>
              </a:rPr>
              <a:t>Reach out to </a:t>
            </a:r>
            <a:r>
              <a:rPr lang="en-US" sz="1400" dirty="0">
                <a:solidFill>
                  <a:srgbClr val="000000"/>
                </a:solidFill>
                <a:latin typeface="Helvetica Neue Light" panose="02000403000000020004" pitchFamily="2" charset="0"/>
                <a:ea typeface="Helvetica Neue Light" panose="02000403000000020004" pitchFamily="2" charset="0"/>
                <a:hlinkClick r:id="rId2"/>
              </a:rPr>
              <a:t>Sydney.Kelly@Ingrammicro.com</a:t>
            </a:r>
            <a:r>
              <a:rPr lang="en-US" sz="1400" dirty="0">
                <a:solidFill>
                  <a:srgbClr val="000000"/>
                </a:solidFill>
                <a:latin typeface="Helvetica Neue Light" panose="02000403000000020004" pitchFamily="2" charset="0"/>
                <a:ea typeface="Helvetica Neue Light" panose="02000403000000020004" pitchFamily="2" charset="0"/>
              </a:rPr>
              <a:t> to learn more about our partnerships!</a:t>
            </a:r>
          </a:p>
        </p:txBody>
      </p:sp>
      <p:pic>
        <p:nvPicPr>
          <p:cNvPr id="5" name="Graphic 4" descr="Handshake outline">
            <a:extLst>
              <a:ext uri="{FF2B5EF4-FFF2-40B4-BE49-F238E27FC236}">
                <a16:creationId xmlns:a16="http://schemas.microsoft.com/office/drawing/2014/main" id="{0736508B-3EC1-DFB4-DC43-218EB4888F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79187" y="831023"/>
            <a:ext cx="723203" cy="723203"/>
          </a:xfrm>
          <a:prstGeom prst="rect">
            <a:avLst/>
          </a:prstGeom>
        </p:spPr>
      </p:pic>
      <p:pic>
        <p:nvPicPr>
          <p:cNvPr id="6" name="Picture 5">
            <a:extLst>
              <a:ext uri="{FF2B5EF4-FFF2-40B4-BE49-F238E27FC236}">
                <a16:creationId xmlns:a16="http://schemas.microsoft.com/office/drawing/2014/main" id="{DD86259B-BF88-E050-24AC-E0DF58745226}"/>
              </a:ext>
            </a:extLst>
          </p:cNvPr>
          <p:cNvPicPr>
            <a:picLocks noChangeAspect="1"/>
          </p:cNvPicPr>
          <p:nvPr/>
        </p:nvPicPr>
        <p:blipFill>
          <a:blip r:embed="rId5"/>
          <a:stretch>
            <a:fillRect/>
          </a:stretch>
        </p:blipFill>
        <p:spPr>
          <a:xfrm>
            <a:off x="8918489" y="919641"/>
            <a:ext cx="647790" cy="533474"/>
          </a:xfrm>
          <a:prstGeom prst="rect">
            <a:avLst/>
          </a:prstGeom>
        </p:spPr>
      </p:pic>
    </p:spTree>
    <p:extLst>
      <p:ext uri="{BB962C8B-B14F-4D97-AF65-F5344CB8AC3E}">
        <p14:creationId xmlns:p14="http://schemas.microsoft.com/office/powerpoint/2010/main" val="440998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TotalTime>
  <Words>411</Words>
  <Application>Microsoft Office PowerPoint</Application>
  <PresentationFormat>Widescreen</PresentationFormat>
  <Paragraphs>41</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Helvetica Neue</vt:lpstr>
      <vt:lpstr>Helvetica Neue Light</vt:lpstr>
      <vt:lpstr>Office Theme</vt:lpstr>
      <vt:lpstr>Unlock  New Possibilities with IM Link</vt:lpstr>
      <vt:lpstr>P2P - IM Link Benefits</vt:lpstr>
      <vt:lpstr>Ingram Micro P2P Microsoft Dynamics Program</vt:lpstr>
      <vt:lpstr>Structured Deployment Offering</vt:lpstr>
    </vt:vector>
  </TitlesOfParts>
  <Company>Ingram Micro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Aszkler, Cassandra</dc:creator>
  <cp:lastModifiedBy>Aszkler, Cassandra</cp:lastModifiedBy>
  <cp:revision>1</cp:revision>
  <dcterms:created xsi:type="dcterms:W3CDTF">2025-09-16T14:34:38Z</dcterms:created>
  <dcterms:modified xsi:type="dcterms:W3CDTF">2025-09-16T15:07:05Z</dcterms:modified>
</cp:coreProperties>
</file>