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3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2D0907-590F-EA31-2BB5-6EFAC3AAFB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10C17C-0448-5889-2685-74B820D9F2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EA1025-A0C7-5AB5-C528-CE79B1ED68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BA7F5-7F40-4A40-8E85-0C35F5709D9A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A1DE02-01C2-FBE4-4231-1F7963632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FB8FB7-9AF2-E0FA-D886-4934605AAA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DFDA4-980B-4551-A052-701FD9D17B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250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0A4D79-99A7-8782-3F61-7F8BB0B3C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29C037-EEA6-74C5-8608-D961659C57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387C7F-5DF1-0E89-74B9-71E217DA76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BA7F5-7F40-4A40-8E85-0C35F5709D9A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144123-6EB5-4CBF-B885-8F406B7F2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F90AAB-7285-E3E4-A06D-14A3D7791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DFDA4-980B-4551-A052-701FD9D17B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143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EDB99EF-7CE9-357A-0E4A-3D866D7B64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80F14F-C984-FB01-C18E-731C73E728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CAC5AD-F2CC-A5C6-DAAC-B0DEEFBE9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BA7F5-7F40-4A40-8E85-0C35F5709D9A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0115F2-D681-1350-7CEC-5F1909B4B9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913F36-03CB-A397-2443-D32B93A762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DFDA4-980B-4551-A052-701FD9D17B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716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844F32-3443-10B3-990A-F5055729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C5D022-BDED-4C81-A23D-D89D1A529B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446979-00ED-F675-7432-51DBF7D6E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BA7F5-7F40-4A40-8E85-0C35F5709D9A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45DCB4-4840-1F3A-0871-4CA35E332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52E0D8-EB6A-35E5-6919-74A68CC16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DFDA4-980B-4551-A052-701FD9D17B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273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1737C3-B4A7-7E99-8A91-50B64C379C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5D996D-F64A-FDDF-74B7-D10695EB1E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9E6156-820C-10A8-05ED-7A0B2013BD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BA7F5-7F40-4A40-8E85-0C35F5709D9A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0291D0-604A-98DE-3974-B29C96082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3C0CD9-9020-77B0-DE6E-8C47DE7276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DFDA4-980B-4551-A052-701FD9D17B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671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332AC8-B8EB-4E8A-9780-5D530CD9AB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E37891-E560-26BD-551E-300BE519EB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D19D9B-15B8-F4BF-9134-7BA75B07C9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9659A9-4347-AC15-C652-707101F6B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BA7F5-7F40-4A40-8E85-0C35F5709D9A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5A879F-2FF2-7534-19E0-6E1AD6467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73DDB5-6542-4BA6-6CFE-D2442CAA6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DFDA4-980B-4551-A052-701FD9D17B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225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61F8FD-1900-E5BA-2F67-0B13075053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ED4D7F-E3C6-B4CD-6E34-34C6AEC576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EA3C90-4EEB-695D-5145-F64BC830B6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8049801-F0DB-0AF4-746D-49550FA6A9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EABAE28-EEC3-08A7-A607-16A4E88139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22EEC8D-F614-F427-888D-2048687B7F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BA7F5-7F40-4A40-8E85-0C35F5709D9A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2F6B3DC-E997-74B6-083A-CFDFB7FA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B0E4A5F-B1C9-0E90-2613-4D13EE98F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DFDA4-980B-4551-A052-701FD9D17B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358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C65751-F71B-B60C-EBF0-65CBF4233C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0DEBB8B-7D86-754C-CB5C-81B34918C3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BA7F5-7F40-4A40-8E85-0C35F5709D9A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0303475-07BA-FB80-79AC-A725F61444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94920D-8B97-BC4B-B8D8-BE52B91D3D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DFDA4-980B-4551-A052-701FD9D17B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381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F415BBC-161E-CE71-F56C-240CBDB5AB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BA7F5-7F40-4A40-8E85-0C35F5709D9A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58F45C9-9209-C77D-DA99-02AD44CC0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C6EFF2-CF5F-A4AE-299A-08C2F1860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DFDA4-980B-4551-A052-701FD9D17B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90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77C720-1A52-9771-35ED-76A9FCC7E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EE8168-F93B-3DB3-B43C-A7DE9EE03F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F2D1FC-CE6F-F85E-279C-C8C327A7FA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BBCDB1-B7D0-79FB-6570-D4A353161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BA7F5-7F40-4A40-8E85-0C35F5709D9A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173487-D372-384C-16F8-088FAC8B7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16815F-A7B5-D9E1-D48C-50EA613AB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DFDA4-980B-4551-A052-701FD9D17B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401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6AD0CC-BE93-6591-605C-D0BEE03231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63C4D6E-E0F6-67FC-D9E2-156C698A81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2A82AF-F275-E72A-B402-5BBE3774A9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675D92-48AB-5DA7-188B-432EC6C87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BA7F5-7F40-4A40-8E85-0C35F5709D9A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0D0183-0A0E-D224-D980-422404114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20438D-F01A-A674-6CE6-261598D721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DFDA4-980B-4551-A052-701FD9D17B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490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EE9913B-C822-D164-171A-C91F6052D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6D3ECA-342E-D038-4EAC-2DCD3E9CAC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D3880C-28E3-29A9-FDBA-7D86B5D720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C5BA7F5-7F40-4A40-8E85-0C35F5709D9A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6723E6-95CB-3C14-E891-44BC2201DA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49C79B-B093-E3B0-819A-67E1A3FC43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CDDFDA4-980B-4551-A052-701FD9D17B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168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1030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1026" name="Picture 2" descr="A screenshot of a computer&#10;&#10;Description automatically generated">
            <a:extLst>
              <a:ext uri="{FF2B5EF4-FFF2-40B4-BE49-F238E27FC236}">
                <a16:creationId xmlns:a16="http://schemas.microsoft.com/office/drawing/2014/main" id="{1A2D58E6-BDFB-2385-C06B-0E3EB05C82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"/>
          <a:stretch/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48399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>Ingram Micro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Aszkler, Cassandra</dc:creator>
  <cp:lastModifiedBy>Aszkler, Cassandra</cp:lastModifiedBy>
  <cp:revision>1</cp:revision>
  <dcterms:created xsi:type="dcterms:W3CDTF">2025-01-17T22:51:39Z</dcterms:created>
  <dcterms:modified xsi:type="dcterms:W3CDTF">2025-01-17T22:52:11Z</dcterms:modified>
</cp:coreProperties>
</file>