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0907-590F-EA31-2BB5-6EFAC3AAF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0C17C-0448-5889-2685-74B820D9F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A1025-A0C7-5AB5-C528-CE79B1ED6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1DE02-01C2-FBE4-4231-1F7963632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B8FB7-9AF2-E0FA-D886-4934605A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4D79-99A7-8782-3F61-7F8BB0B3C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9C037-EEA6-74C5-8608-D961659C5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87C7F-5DF1-0E89-74B9-71E217DA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44123-6EB5-4CBF-B885-8F406B7F2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90AAB-7285-E3E4-A06D-14A3D779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4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DB99EF-7CE9-357A-0E4A-3D866D7B6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0F14F-C984-FB01-C18E-731C73E72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C5AD-F2CC-A5C6-DAAC-B0DEEFBE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115F2-D681-1350-7CEC-5F1909B4B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13F36-03CB-A397-2443-D32B93A7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1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4F32-3443-10B3-990A-F5055729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5D022-BDED-4C81-A23D-D89D1A529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46979-00ED-F675-7432-51DBF7D6E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5DCB4-4840-1F3A-0871-4CA35E332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2E0D8-EB6A-35E5-6919-74A68CC16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7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37C3-B4A7-7E99-8A91-50B64C37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D996D-F64A-FDDF-74B7-D10695EB1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E6156-820C-10A8-05ED-7A0B2013B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291D0-604A-98DE-3974-B29C9608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0CD9-9020-77B0-DE6E-8C47DE72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32AC8-B8EB-4E8A-9780-5D530CD9A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37891-E560-26BD-551E-300BE519E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19D9B-15B8-F4BF-9134-7BA75B07C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659A9-4347-AC15-C652-707101F6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A879F-2FF2-7534-19E0-6E1AD646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3DDB5-6542-4BA6-6CFE-D2442CAA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2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F8FD-1900-E5BA-2F67-0B130750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D4D7F-E3C6-B4CD-6E34-34C6AEC57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A3C90-4EEB-695D-5145-F64BC830B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049801-F0DB-0AF4-746D-49550FA6A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ABAE28-EEC3-08A7-A607-16A4E8813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2EEC8D-F614-F427-888D-2048687B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6B3DC-E997-74B6-083A-CFDFB7FA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0E4A5F-B1C9-0E90-2613-4D13EE98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5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5751-F71B-B60C-EBF0-65CBF423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DEBB8B-7D86-754C-CB5C-81B34918C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303475-07BA-FB80-79AC-A725F614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4920D-8B97-BC4B-B8D8-BE52B91D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15BBC-161E-CE71-F56C-240CBDB5A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8F45C9-9209-C77D-DA99-02AD44CC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6EFF2-CF5F-A4AE-299A-08C2F186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C720-1A52-9771-35ED-76A9FCC7E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E8168-F93B-3DB3-B43C-A7DE9EE03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2D1FC-CE6F-F85E-279C-C8C327A7F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BCDB1-B7D0-79FB-6570-D4A35316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73487-D372-384C-16F8-088FAC8B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6815F-A7B5-D9E1-D48C-50EA613A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0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D0CC-BE93-6591-605C-D0BEE032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3C4D6E-E0F6-67FC-D9E2-156C698A8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A82AF-F275-E72A-B402-5BBE3774A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75D92-48AB-5DA7-188B-432EC6C87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D0183-0A0E-D224-D980-422404114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0438D-F01A-A674-6CE6-261598D72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9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E9913B-C822-D164-171A-C91F6052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D3ECA-342E-D038-4EAC-2DCD3E9CA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3880C-28E3-29A9-FDBA-7D86B5D72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5BA7F5-7F40-4A40-8E85-0C35F5709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723E6-95CB-3C14-E891-44BC2201D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9C79B-B093-E3B0-819A-67E1A3FC4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DFDA4-980B-4551-A052-701FD9D1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6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1A2D58E6-BDFB-2385-C06B-0E3EB05C8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83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Ingram Micro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Aszkler, Cassandra</dc:creator>
  <cp:lastModifiedBy>Aszkler, Cassandra</cp:lastModifiedBy>
  <cp:revision>1</cp:revision>
  <dcterms:created xsi:type="dcterms:W3CDTF">2025-01-17T22:51:39Z</dcterms:created>
  <dcterms:modified xsi:type="dcterms:W3CDTF">2025-01-17T22:52:11Z</dcterms:modified>
</cp:coreProperties>
</file>